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62" r:id="rId2"/>
    <p:sldId id="256" r:id="rId3"/>
    <p:sldId id="257" r:id="rId4"/>
    <p:sldId id="258" r:id="rId5"/>
    <p:sldId id="264" r:id="rId6"/>
    <p:sldId id="259" r:id="rId7"/>
    <p:sldId id="260" r:id="rId8"/>
    <p:sldId id="261"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78" d="100"/>
          <a:sy n="78" d="100"/>
        </p:scale>
        <p:origin x="-192" y="18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DD7A978-7CC4-47FB-A11A-8326D653ADFE}" type="doc">
      <dgm:prSet loTypeId="urn:microsoft.com/office/officeart/2005/8/layout/cycle4" loCatId="relationship" qsTypeId="urn:microsoft.com/office/officeart/2005/8/quickstyle/simple1" qsCatId="simple" csTypeId="urn:microsoft.com/office/officeart/2005/8/colors/accent1_2" csCatId="accent1" phldr="1"/>
      <dgm:spPr/>
      <dgm:t>
        <a:bodyPr/>
        <a:lstStyle/>
        <a:p>
          <a:endParaRPr lang="en-GB"/>
        </a:p>
      </dgm:t>
    </dgm:pt>
    <dgm:pt modelId="{D66C642E-EC5A-43D7-B22F-501ED5D5C501}">
      <dgm:prSet phldrT="[Text]"/>
      <dgm:spPr/>
      <dgm:t>
        <a:bodyPr/>
        <a:lstStyle/>
        <a:p>
          <a:r>
            <a:rPr lang="en-GB" dirty="0" smtClean="0"/>
            <a:t>What we think of Jim</a:t>
          </a:r>
          <a:endParaRPr lang="en-GB" dirty="0"/>
        </a:p>
      </dgm:t>
    </dgm:pt>
    <dgm:pt modelId="{82FBBB01-12FA-4445-A48A-FD1C5AE882F0}" type="parTrans" cxnId="{A198923B-0FC4-42DC-AAA1-AD2884C4D3A2}">
      <dgm:prSet/>
      <dgm:spPr/>
      <dgm:t>
        <a:bodyPr/>
        <a:lstStyle/>
        <a:p>
          <a:endParaRPr lang="en-GB"/>
        </a:p>
      </dgm:t>
    </dgm:pt>
    <dgm:pt modelId="{A1B4EE60-CBB6-4076-97D7-5F059EEA7F26}" type="sibTrans" cxnId="{A198923B-0FC4-42DC-AAA1-AD2884C4D3A2}">
      <dgm:prSet/>
      <dgm:spPr/>
      <dgm:t>
        <a:bodyPr/>
        <a:lstStyle/>
        <a:p>
          <a:endParaRPr lang="en-GB"/>
        </a:p>
      </dgm:t>
    </dgm:pt>
    <dgm:pt modelId="{7DD6532E-E8BF-438D-BC4F-1CCE29540269}">
      <dgm:prSet phldrT="[Text]"/>
      <dgm:spPr/>
      <dgm:t>
        <a:bodyPr/>
        <a:lstStyle/>
        <a:p>
          <a:r>
            <a:rPr lang="en-GB" dirty="0" smtClean="0"/>
            <a:t>What Jim says and thinks</a:t>
          </a:r>
          <a:endParaRPr lang="en-GB" dirty="0"/>
        </a:p>
      </dgm:t>
    </dgm:pt>
    <dgm:pt modelId="{28175F10-C9C5-405E-B764-661F5FC6928E}" type="parTrans" cxnId="{E06A248C-B5FA-4262-AFBF-BB946FE964B3}">
      <dgm:prSet/>
      <dgm:spPr/>
      <dgm:t>
        <a:bodyPr/>
        <a:lstStyle/>
        <a:p>
          <a:endParaRPr lang="en-GB"/>
        </a:p>
      </dgm:t>
    </dgm:pt>
    <dgm:pt modelId="{4C06B0D2-BDCD-410F-9931-569A3129B2E6}" type="sibTrans" cxnId="{E06A248C-B5FA-4262-AFBF-BB946FE964B3}">
      <dgm:prSet/>
      <dgm:spPr/>
      <dgm:t>
        <a:bodyPr/>
        <a:lstStyle/>
        <a:p>
          <a:endParaRPr lang="en-GB"/>
        </a:p>
      </dgm:t>
    </dgm:pt>
    <dgm:pt modelId="{18503DFC-ACE2-44FF-9C47-4A8D3A6161A8}">
      <dgm:prSet phldrT="[Text]" custT="1"/>
      <dgm:spPr/>
      <dgm:t>
        <a:bodyPr/>
        <a:lstStyle/>
        <a:p>
          <a:endParaRPr lang="en-GB" sz="400" dirty="0"/>
        </a:p>
      </dgm:t>
    </dgm:pt>
    <dgm:pt modelId="{C3F7E424-7DFE-4912-86EB-9FB69748FEC2}" type="parTrans" cxnId="{ADB64DA4-D969-4890-BD70-825A13FC976E}">
      <dgm:prSet/>
      <dgm:spPr/>
      <dgm:t>
        <a:bodyPr/>
        <a:lstStyle/>
        <a:p>
          <a:endParaRPr lang="en-GB"/>
        </a:p>
      </dgm:t>
    </dgm:pt>
    <dgm:pt modelId="{6C47EB19-8F80-41FA-B148-F52DADC9ECE9}" type="sibTrans" cxnId="{ADB64DA4-D969-4890-BD70-825A13FC976E}">
      <dgm:prSet/>
      <dgm:spPr/>
      <dgm:t>
        <a:bodyPr/>
        <a:lstStyle/>
        <a:p>
          <a:endParaRPr lang="en-GB"/>
        </a:p>
      </dgm:t>
    </dgm:pt>
    <dgm:pt modelId="{41DF7FBF-2006-4EA8-B411-FE03F0FCD406}">
      <dgm:prSet phldrT="[Text]"/>
      <dgm:spPr/>
      <dgm:t>
        <a:bodyPr/>
        <a:lstStyle/>
        <a:p>
          <a:r>
            <a:rPr lang="en-GB" dirty="0" smtClean="0"/>
            <a:t>What others say about him</a:t>
          </a:r>
          <a:endParaRPr lang="en-GB" dirty="0"/>
        </a:p>
      </dgm:t>
    </dgm:pt>
    <dgm:pt modelId="{2A9120A3-B043-427E-AF85-3E8443CCC19D}" type="parTrans" cxnId="{FBB37EA3-A593-47F5-BED7-AF09E4BCE154}">
      <dgm:prSet/>
      <dgm:spPr/>
      <dgm:t>
        <a:bodyPr/>
        <a:lstStyle/>
        <a:p>
          <a:endParaRPr lang="en-GB"/>
        </a:p>
      </dgm:t>
    </dgm:pt>
    <dgm:pt modelId="{1CB3095B-CBAA-4CFF-9D3E-DDACB4E7D74A}" type="sibTrans" cxnId="{FBB37EA3-A593-47F5-BED7-AF09E4BCE154}">
      <dgm:prSet/>
      <dgm:spPr/>
      <dgm:t>
        <a:bodyPr/>
        <a:lstStyle/>
        <a:p>
          <a:endParaRPr lang="en-GB"/>
        </a:p>
      </dgm:t>
    </dgm:pt>
    <dgm:pt modelId="{2C7B15DD-F45E-4578-8072-8BA4A223BE40}">
      <dgm:prSet phldrT="[Text]" custT="1"/>
      <dgm:spPr/>
      <dgm:t>
        <a:bodyPr/>
        <a:lstStyle/>
        <a:p>
          <a:endParaRPr lang="en-GB" sz="1600" dirty="0"/>
        </a:p>
      </dgm:t>
    </dgm:pt>
    <dgm:pt modelId="{19A371FD-8C37-4FB1-AA84-E33823E82FB2}" type="parTrans" cxnId="{FADAF5FA-BE14-4D12-BBCA-489284DBFE45}">
      <dgm:prSet/>
      <dgm:spPr/>
      <dgm:t>
        <a:bodyPr/>
        <a:lstStyle/>
        <a:p>
          <a:endParaRPr lang="en-GB"/>
        </a:p>
      </dgm:t>
    </dgm:pt>
    <dgm:pt modelId="{9C9A66F4-A319-42B5-9FE0-3161C1CFCADD}" type="sibTrans" cxnId="{FADAF5FA-BE14-4D12-BBCA-489284DBFE45}">
      <dgm:prSet/>
      <dgm:spPr/>
      <dgm:t>
        <a:bodyPr/>
        <a:lstStyle/>
        <a:p>
          <a:endParaRPr lang="en-GB"/>
        </a:p>
      </dgm:t>
    </dgm:pt>
    <dgm:pt modelId="{D9D75203-2148-48D9-B278-2D6F5466EAE4}">
      <dgm:prSet phldrT="[Text]" custT="1"/>
      <dgm:spPr/>
      <dgm:t>
        <a:bodyPr/>
        <a:lstStyle/>
        <a:p>
          <a:endParaRPr lang="en-GB" sz="600" dirty="0"/>
        </a:p>
      </dgm:t>
    </dgm:pt>
    <dgm:pt modelId="{28B6BD06-1D21-4670-BB3E-20EB9C0F69DC}" type="parTrans" cxnId="{722AE9D2-144C-4C8B-AFC5-21B3BC1636B7}">
      <dgm:prSet/>
      <dgm:spPr/>
      <dgm:t>
        <a:bodyPr/>
        <a:lstStyle/>
        <a:p>
          <a:endParaRPr lang="en-GB"/>
        </a:p>
      </dgm:t>
    </dgm:pt>
    <dgm:pt modelId="{2EC5DF78-34A4-4E79-9124-BB2F46556AB2}" type="sibTrans" cxnId="{722AE9D2-144C-4C8B-AFC5-21B3BC1636B7}">
      <dgm:prSet/>
      <dgm:spPr/>
      <dgm:t>
        <a:bodyPr/>
        <a:lstStyle/>
        <a:p>
          <a:endParaRPr lang="en-GB"/>
        </a:p>
      </dgm:t>
    </dgm:pt>
    <dgm:pt modelId="{EF480D3A-8C84-4239-9BC0-6B8C5E3EB23E}">
      <dgm:prSet phldrT="[Text]"/>
      <dgm:spPr/>
      <dgm:t>
        <a:bodyPr/>
        <a:lstStyle/>
        <a:p>
          <a:r>
            <a:rPr lang="en-GB" dirty="0" smtClean="0"/>
            <a:t>What Jim does</a:t>
          </a:r>
          <a:endParaRPr lang="en-GB" dirty="0"/>
        </a:p>
      </dgm:t>
    </dgm:pt>
    <dgm:pt modelId="{9BD9205A-2BFB-4A1D-A415-549900A2B0D9}" type="sibTrans" cxnId="{98F2312C-6607-4E0A-B088-8BBB397A0773}">
      <dgm:prSet/>
      <dgm:spPr/>
      <dgm:t>
        <a:bodyPr/>
        <a:lstStyle/>
        <a:p>
          <a:endParaRPr lang="en-GB"/>
        </a:p>
      </dgm:t>
    </dgm:pt>
    <dgm:pt modelId="{EAAAE44C-2C37-4613-BDF6-17A7F6DC4300}" type="parTrans" cxnId="{98F2312C-6607-4E0A-B088-8BBB397A0773}">
      <dgm:prSet/>
      <dgm:spPr/>
      <dgm:t>
        <a:bodyPr/>
        <a:lstStyle/>
        <a:p>
          <a:endParaRPr lang="en-GB"/>
        </a:p>
      </dgm:t>
    </dgm:pt>
    <dgm:pt modelId="{12DA2EA8-1690-4C74-BD6C-5871A03CD30D}">
      <dgm:prSet phldrT="[Text]" custT="1"/>
      <dgm:spPr/>
      <dgm:t>
        <a:bodyPr/>
        <a:lstStyle/>
        <a:p>
          <a:endParaRPr lang="en-GB" sz="1200" dirty="0"/>
        </a:p>
      </dgm:t>
    </dgm:pt>
    <dgm:pt modelId="{3E843A10-D51B-4AC4-BB43-1C7E4CF871AB}" type="sibTrans" cxnId="{1012B78E-06AF-43C7-8B23-132EFF6BA85A}">
      <dgm:prSet/>
      <dgm:spPr/>
      <dgm:t>
        <a:bodyPr/>
        <a:lstStyle/>
        <a:p>
          <a:endParaRPr lang="en-GB"/>
        </a:p>
      </dgm:t>
    </dgm:pt>
    <dgm:pt modelId="{99B65B75-93D0-4751-951F-C96B37597C8D}" type="parTrans" cxnId="{1012B78E-06AF-43C7-8B23-132EFF6BA85A}">
      <dgm:prSet/>
      <dgm:spPr/>
      <dgm:t>
        <a:bodyPr/>
        <a:lstStyle/>
        <a:p>
          <a:endParaRPr lang="en-GB"/>
        </a:p>
      </dgm:t>
    </dgm:pt>
    <dgm:pt modelId="{F5B13FB4-238F-49E5-86FD-22DBA4F16654}">
      <dgm:prSet phldrT="[Text]" custT="1"/>
      <dgm:spPr/>
      <dgm:t>
        <a:bodyPr/>
        <a:lstStyle/>
        <a:p>
          <a:endParaRPr lang="en-GB" sz="1200" dirty="0"/>
        </a:p>
      </dgm:t>
    </dgm:pt>
    <dgm:pt modelId="{C50B8B42-C63B-42BE-82C4-FE001D9E3C7B}" type="sibTrans" cxnId="{799A99A0-A486-4FFE-9A6B-331FBA61E895}">
      <dgm:prSet/>
      <dgm:spPr/>
      <dgm:t>
        <a:bodyPr/>
        <a:lstStyle/>
        <a:p>
          <a:endParaRPr lang="en-GB"/>
        </a:p>
      </dgm:t>
    </dgm:pt>
    <dgm:pt modelId="{358897F4-45CC-4C52-8216-661DAFCF4935}" type="parTrans" cxnId="{799A99A0-A486-4FFE-9A6B-331FBA61E895}">
      <dgm:prSet/>
      <dgm:spPr/>
      <dgm:t>
        <a:bodyPr/>
        <a:lstStyle/>
        <a:p>
          <a:endParaRPr lang="en-GB"/>
        </a:p>
      </dgm:t>
    </dgm:pt>
    <dgm:pt modelId="{3A16B386-567D-4CDF-B303-E212EC419A65}">
      <dgm:prSet phldrT="[Text]" custT="1"/>
      <dgm:spPr/>
      <dgm:t>
        <a:bodyPr/>
        <a:lstStyle/>
        <a:p>
          <a:endParaRPr lang="en-GB" sz="1200" dirty="0"/>
        </a:p>
      </dgm:t>
    </dgm:pt>
    <dgm:pt modelId="{FE6A29F9-EE44-4859-8102-61B4B2A8B6F6}" type="sibTrans" cxnId="{3E8D26F6-5F08-4F8A-96AD-B24EB40E7F6D}">
      <dgm:prSet/>
      <dgm:spPr/>
      <dgm:t>
        <a:bodyPr/>
        <a:lstStyle/>
        <a:p>
          <a:endParaRPr lang="en-GB"/>
        </a:p>
      </dgm:t>
    </dgm:pt>
    <dgm:pt modelId="{DE8477C0-D044-465D-B262-84BB1E7A21A1}" type="parTrans" cxnId="{3E8D26F6-5F08-4F8A-96AD-B24EB40E7F6D}">
      <dgm:prSet/>
      <dgm:spPr/>
      <dgm:t>
        <a:bodyPr/>
        <a:lstStyle/>
        <a:p>
          <a:endParaRPr lang="en-GB"/>
        </a:p>
      </dgm:t>
    </dgm:pt>
    <dgm:pt modelId="{F062C758-DA11-4784-8071-CAC6B70ED428}">
      <dgm:prSet phldrT="[Text]" custT="1"/>
      <dgm:spPr/>
      <dgm:t>
        <a:bodyPr/>
        <a:lstStyle/>
        <a:p>
          <a:r>
            <a:rPr lang="en-GB" sz="1200" dirty="0" smtClean="0"/>
            <a:t>Angry</a:t>
          </a:r>
          <a:endParaRPr lang="en-GB" sz="1200" dirty="0"/>
        </a:p>
      </dgm:t>
    </dgm:pt>
    <dgm:pt modelId="{1135B971-5E60-4906-A485-8AA10D37BBAE}" type="sibTrans" cxnId="{A1A66648-C6F5-4E54-8530-40C130EA456D}">
      <dgm:prSet/>
      <dgm:spPr/>
      <dgm:t>
        <a:bodyPr/>
        <a:lstStyle/>
        <a:p>
          <a:endParaRPr lang="en-GB"/>
        </a:p>
      </dgm:t>
    </dgm:pt>
    <dgm:pt modelId="{E2BB1F56-22CF-4D1D-BB2F-641ED70FBAB4}" type="parTrans" cxnId="{A1A66648-C6F5-4E54-8530-40C130EA456D}">
      <dgm:prSet/>
      <dgm:spPr/>
      <dgm:t>
        <a:bodyPr/>
        <a:lstStyle/>
        <a:p>
          <a:endParaRPr lang="en-GB"/>
        </a:p>
      </dgm:t>
    </dgm:pt>
    <dgm:pt modelId="{6C8BD586-365A-4BD0-AD29-77D84F5EC24B}">
      <dgm:prSet phldrT="[Text]" custT="1"/>
      <dgm:spPr/>
      <dgm:t>
        <a:bodyPr/>
        <a:lstStyle/>
        <a:p>
          <a:r>
            <a:rPr lang="en-GB" sz="1200" dirty="0" smtClean="0"/>
            <a:t>Frustrated</a:t>
          </a:r>
          <a:endParaRPr lang="en-GB" sz="1200" dirty="0"/>
        </a:p>
      </dgm:t>
    </dgm:pt>
    <dgm:pt modelId="{686C81F1-8296-4778-B589-02A87E6175BA}" type="sibTrans" cxnId="{936D2043-500D-4E4E-938E-7E6B299D0360}">
      <dgm:prSet/>
      <dgm:spPr/>
      <dgm:t>
        <a:bodyPr/>
        <a:lstStyle/>
        <a:p>
          <a:endParaRPr lang="en-GB"/>
        </a:p>
      </dgm:t>
    </dgm:pt>
    <dgm:pt modelId="{94C1FEC1-86D8-4553-A64E-E2AC089F1E8B}" type="parTrans" cxnId="{936D2043-500D-4E4E-938E-7E6B299D0360}">
      <dgm:prSet/>
      <dgm:spPr/>
      <dgm:t>
        <a:bodyPr/>
        <a:lstStyle/>
        <a:p>
          <a:endParaRPr lang="en-GB"/>
        </a:p>
      </dgm:t>
    </dgm:pt>
    <dgm:pt modelId="{00E3ABBF-95BB-401D-B54B-C87C6754F4F8}">
      <dgm:prSet phldrT="[Text]" custT="1"/>
      <dgm:spPr/>
      <dgm:t>
        <a:bodyPr/>
        <a:lstStyle/>
        <a:p>
          <a:r>
            <a:rPr lang="en-GB" sz="1200" dirty="0" smtClean="0"/>
            <a:t>Independent</a:t>
          </a:r>
          <a:endParaRPr lang="en-GB" sz="1200" dirty="0"/>
        </a:p>
      </dgm:t>
    </dgm:pt>
    <dgm:pt modelId="{ADB201ED-815D-4ACD-97AF-45EA2EBF1347}" type="sibTrans" cxnId="{1054A5B8-CB79-4738-9EC5-FE570D273B96}">
      <dgm:prSet/>
      <dgm:spPr/>
      <dgm:t>
        <a:bodyPr/>
        <a:lstStyle/>
        <a:p>
          <a:endParaRPr lang="en-GB"/>
        </a:p>
      </dgm:t>
    </dgm:pt>
    <dgm:pt modelId="{08E6B198-E471-4C68-B98F-386424340C94}" type="parTrans" cxnId="{1054A5B8-CB79-4738-9EC5-FE570D273B96}">
      <dgm:prSet/>
      <dgm:spPr/>
      <dgm:t>
        <a:bodyPr/>
        <a:lstStyle/>
        <a:p>
          <a:endParaRPr lang="en-GB"/>
        </a:p>
      </dgm:t>
    </dgm:pt>
    <dgm:pt modelId="{EF8C40A8-5AFD-495F-A7D8-87077573BBB4}">
      <dgm:prSet phldrT="[Text]" custT="1"/>
      <dgm:spPr/>
      <dgm:t>
        <a:bodyPr/>
        <a:lstStyle/>
        <a:p>
          <a:r>
            <a:rPr lang="en-GB" sz="1200" dirty="0" smtClean="0"/>
            <a:t>Paternal</a:t>
          </a:r>
          <a:endParaRPr lang="en-GB" sz="1200" dirty="0"/>
        </a:p>
      </dgm:t>
    </dgm:pt>
    <dgm:pt modelId="{8F6C068A-D0F8-4ECA-8426-CA76E83186D1}" type="sibTrans" cxnId="{F1B3B9A9-6512-4533-9491-6F282E12372D}">
      <dgm:prSet/>
      <dgm:spPr/>
      <dgm:t>
        <a:bodyPr/>
        <a:lstStyle/>
        <a:p>
          <a:endParaRPr lang="en-GB"/>
        </a:p>
      </dgm:t>
    </dgm:pt>
    <dgm:pt modelId="{CBFD0529-B6FE-4B07-8665-5A9856EF93C1}" type="parTrans" cxnId="{F1B3B9A9-6512-4533-9491-6F282E12372D}">
      <dgm:prSet/>
      <dgm:spPr/>
      <dgm:t>
        <a:bodyPr/>
        <a:lstStyle/>
        <a:p>
          <a:endParaRPr lang="en-GB"/>
        </a:p>
      </dgm:t>
    </dgm:pt>
    <dgm:pt modelId="{D00C06D2-9A09-4873-B620-74DFF4A298CF}">
      <dgm:prSet phldrT="[Text]" custT="1"/>
      <dgm:spPr/>
      <dgm:t>
        <a:bodyPr/>
        <a:lstStyle/>
        <a:p>
          <a:r>
            <a:rPr lang="en-GB" sz="1200" dirty="0" smtClean="0"/>
            <a:t>caring</a:t>
          </a:r>
          <a:endParaRPr lang="en-GB" sz="1200" dirty="0"/>
        </a:p>
      </dgm:t>
    </dgm:pt>
    <dgm:pt modelId="{6AC45C27-DD73-42B2-8807-491C3FB93796}" type="sibTrans" cxnId="{4F94B930-310C-4C00-A849-0AC3054D5D9F}">
      <dgm:prSet/>
      <dgm:spPr/>
      <dgm:t>
        <a:bodyPr/>
        <a:lstStyle/>
        <a:p>
          <a:endParaRPr lang="en-GB"/>
        </a:p>
      </dgm:t>
    </dgm:pt>
    <dgm:pt modelId="{4DCF708A-C59C-41AA-8690-1999BF60755C}" type="parTrans" cxnId="{4F94B930-310C-4C00-A849-0AC3054D5D9F}">
      <dgm:prSet/>
      <dgm:spPr/>
      <dgm:t>
        <a:bodyPr/>
        <a:lstStyle/>
        <a:p>
          <a:endParaRPr lang="en-GB"/>
        </a:p>
      </dgm:t>
    </dgm:pt>
    <dgm:pt modelId="{DC449FFF-73D5-4673-8EA1-F18563CFAA79}">
      <dgm:prSet phldrT="[Text]" custT="1"/>
      <dgm:spPr/>
      <dgm:t>
        <a:bodyPr/>
        <a:lstStyle/>
        <a:p>
          <a:r>
            <a:rPr lang="en-GB" sz="1200" dirty="0" smtClean="0"/>
            <a:t>Brave</a:t>
          </a:r>
          <a:endParaRPr lang="en-GB" sz="1200" dirty="0"/>
        </a:p>
      </dgm:t>
    </dgm:pt>
    <dgm:pt modelId="{B94B24EC-856C-4924-83D8-876577BDB9C9}" type="sibTrans" cxnId="{A55A275A-7B8A-4553-B3BC-F3C7AD8C9BD7}">
      <dgm:prSet/>
      <dgm:spPr/>
      <dgm:t>
        <a:bodyPr/>
        <a:lstStyle/>
        <a:p>
          <a:endParaRPr lang="en-GB"/>
        </a:p>
      </dgm:t>
    </dgm:pt>
    <dgm:pt modelId="{2C6DE552-3F5C-4E2E-94C5-92391928D6E2}" type="parTrans" cxnId="{A55A275A-7B8A-4553-B3BC-F3C7AD8C9BD7}">
      <dgm:prSet/>
      <dgm:spPr/>
      <dgm:t>
        <a:bodyPr/>
        <a:lstStyle/>
        <a:p>
          <a:endParaRPr lang="en-GB"/>
        </a:p>
      </dgm:t>
    </dgm:pt>
    <dgm:pt modelId="{4E83C671-5639-43F6-8D40-073FB898CE9B}">
      <dgm:prSet phldrT="[Text]" custT="1"/>
      <dgm:spPr/>
      <dgm:t>
        <a:bodyPr/>
        <a:lstStyle/>
        <a:p>
          <a:r>
            <a:rPr lang="en-GB" sz="1200" dirty="0" smtClean="0"/>
            <a:t>confident</a:t>
          </a:r>
          <a:endParaRPr lang="en-GB" sz="1200" dirty="0"/>
        </a:p>
      </dgm:t>
    </dgm:pt>
    <dgm:pt modelId="{C50CB44A-5113-4085-9904-FE297A153BF8}" type="sibTrans" cxnId="{B558B771-8159-41A2-BCD0-C843B4CAD739}">
      <dgm:prSet/>
      <dgm:spPr/>
      <dgm:t>
        <a:bodyPr/>
        <a:lstStyle/>
        <a:p>
          <a:endParaRPr lang="en-GB"/>
        </a:p>
      </dgm:t>
    </dgm:pt>
    <dgm:pt modelId="{0A0CE9F3-0DBE-4A97-8F07-9319D4460518}" type="parTrans" cxnId="{B558B771-8159-41A2-BCD0-C843B4CAD739}">
      <dgm:prSet/>
      <dgm:spPr/>
      <dgm:t>
        <a:bodyPr/>
        <a:lstStyle/>
        <a:p>
          <a:endParaRPr lang="en-GB"/>
        </a:p>
      </dgm:t>
    </dgm:pt>
    <dgm:pt modelId="{FC76359B-EB44-4795-9F3D-50EF425FD59B}">
      <dgm:prSet phldrT="[Text]" custT="1"/>
      <dgm:spPr/>
      <dgm:t>
        <a:bodyPr/>
        <a:lstStyle/>
        <a:p>
          <a:r>
            <a:rPr lang="en-GB" sz="1200" dirty="0" smtClean="0"/>
            <a:t>Irresponsible then responsible</a:t>
          </a:r>
          <a:endParaRPr lang="en-GB" sz="1200" dirty="0"/>
        </a:p>
      </dgm:t>
    </dgm:pt>
    <dgm:pt modelId="{4755656C-BBB1-4507-9526-A46EE3B54BD5}" type="parTrans" cxnId="{B7EF7090-D525-479F-AD53-0787CBB29E1B}">
      <dgm:prSet/>
      <dgm:spPr/>
      <dgm:t>
        <a:bodyPr/>
        <a:lstStyle/>
        <a:p>
          <a:endParaRPr lang="en-GB"/>
        </a:p>
      </dgm:t>
    </dgm:pt>
    <dgm:pt modelId="{F44DFAA2-7A6E-4A24-AF51-4AF390A8D266}" type="sibTrans" cxnId="{B7EF7090-D525-479F-AD53-0787CBB29E1B}">
      <dgm:prSet/>
      <dgm:spPr/>
      <dgm:t>
        <a:bodyPr/>
        <a:lstStyle/>
        <a:p>
          <a:endParaRPr lang="en-GB"/>
        </a:p>
      </dgm:t>
    </dgm:pt>
    <dgm:pt modelId="{6783CFF2-3C91-4F2D-B171-A95E3094E0B9}">
      <dgm:prSet phldrT="[Text]" custT="1"/>
      <dgm:spPr/>
      <dgm:t>
        <a:bodyPr/>
        <a:lstStyle/>
        <a:p>
          <a:r>
            <a:rPr lang="en-GB" sz="1200" dirty="0" err="1" smtClean="0"/>
            <a:t>Qquick</a:t>
          </a:r>
          <a:r>
            <a:rPr lang="en-GB" sz="1200" dirty="0" smtClean="0"/>
            <a:t> thinking </a:t>
          </a:r>
          <a:endParaRPr lang="en-GB" sz="1200" dirty="0"/>
        </a:p>
      </dgm:t>
    </dgm:pt>
    <dgm:pt modelId="{C83740B4-D5F5-4FA9-805B-73D3DF604C96}" type="parTrans" cxnId="{C06B70EA-41C8-483B-AFCD-7070344FEAA3}">
      <dgm:prSet/>
      <dgm:spPr/>
      <dgm:t>
        <a:bodyPr/>
        <a:lstStyle/>
        <a:p>
          <a:endParaRPr lang="en-GB"/>
        </a:p>
      </dgm:t>
    </dgm:pt>
    <dgm:pt modelId="{E68720F9-581D-4943-B62F-600CCE2D599D}" type="sibTrans" cxnId="{C06B70EA-41C8-483B-AFCD-7070344FEAA3}">
      <dgm:prSet/>
      <dgm:spPr/>
      <dgm:t>
        <a:bodyPr/>
        <a:lstStyle/>
        <a:p>
          <a:endParaRPr lang="en-GB"/>
        </a:p>
      </dgm:t>
    </dgm:pt>
    <dgm:pt modelId="{6BCDF97E-F91E-427E-A860-9AD5318256E7}">
      <dgm:prSet custT="1"/>
      <dgm:spPr/>
      <dgm:t>
        <a:bodyPr/>
        <a:lstStyle/>
        <a:p>
          <a:r>
            <a:rPr lang="en-US" sz="600" dirty="0" smtClean="0"/>
            <a:t>If I met my character, how would I react to them?</a:t>
          </a:r>
          <a:endParaRPr lang="en-GB" sz="600" dirty="0"/>
        </a:p>
      </dgm:t>
    </dgm:pt>
    <dgm:pt modelId="{A567E083-6F56-41C3-AFFA-33089D3D95B5}" type="sibTrans" cxnId="{4C5F7591-A687-4880-A74D-92224B7E6998}">
      <dgm:prSet/>
      <dgm:spPr/>
      <dgm:t>
        <a:bodyPr/>
        <a:lstStyle/>
        <a:p>
          <a:endParaRPr lang="en-GB"/>
        </a:p>
      </dgm:t>
    </dgm:pt>
    <dgm:pt modelId="{9BE8621E-49CC-477E-8EA8-B1CECC5D1B07}" type="parTrans" cxnId="{4C5F7591-A687-4880-A74D-92224B7E6998}">
      <dgm:prSet/>
      <dgm:spPr/>
      <dgm:t>
        <a:bodyPr/>
        <a:lstStyle/>
        <a:p>
          <a:endParaRPr lang="en-GB"/>
        </a:p>
      </dgm:t>
    </dgm:pt>
    <dgm:pt modelId="{33874A8A-D90E-4371-A2C6-DDD5A950C50D}">
      <dgm:prSet custT="1"/>
      <dgm:spPr/>
      <dgm:t>
        <a:bodyPr/>
        <a:lstStyle/>
        <a:p>
          <a:r>
            <a:rPr lang="en-US" sz="600" dirty="0" smtClean="0"/>
            <a:t>What person or fictional character does my character most remind me of?</a:t>
          </a:r>
          <a:endParaRPr lang="en-GB" sz="600" dirty="0"/>
        </a:p>
      </dgm:t>
    </dgm:pt>
    <dgm:pt modelId="{AA4F49D2-3C6C-4B92-B205-2481781124D3}" type="sibTrans" cxnId="{572CE992-8223-4FB9-894A-4E14C3D9E4AF}">
      <dgm:prSet/>
      <dgm:spPr/>
      <dgm:t>
        <a:bodyPr/>
        <a:lstStyle/>
        <a:p>
          <a:endParaRPr lang="en-GB"/>
        </a:p>
      </dgm:t>
    </dgm:pt>
    <dgm:pt modelId="{2B4CAC91-57CD-48BB-98AA-6AF71ACFDAFD}" type="parTrans" cxnId="{572CE992-8223-4FB9-894A-4E14C3D9E4AF}">
      <dgm:prSet/>
      <dgm:spPr/>
      <dgm:t>
        <a:bodyPr/>
        <a:lstStyle/>
        <a:p>
          <a:endParaRPr lang="en-GB"/>
        </a:p>
      </dgm:t>
    </dgm:pt>
    <dgm:pt modelId="{8F1AEC7A-7EFF-4B10-BC2B-51AD46FC224D}">
      <dgm:prSet custT="1"/>
      <dgm:spPr/>
      <dgm:t>
        <a:bodyPr/>
        <a:lstStyle/>
        <a:p>
          <a:r>
            <a:rPr lang="en-US" sz="600" dirty="0" smtClean="0"/>
            <a:t>If not, will my character ever have those wants achieved?</a:t>
          </a:r>
          <a:endParaRPr lang="en-GB" sz="600" dirty="0"/>
        </a:p>
      </dgm:t>
    </dgm:pt>
    <dgm:pt modelId="{181D9776-E9B0-4D1A-82E8-C12123E83EEC}" type="sibTrans" cxnId="{5CB06EB8-8B30-4485-9931-8774C11D1E36}">
      <dgm:prSet/>
      <dgm:spPr/>
      <dgm:t>
        <a:bodyPr/>
        <a:lstStyle/>
        <a:p>
          <a:endParaRPr lang="en-GB"/>
        </a:p>
      </dgm:t>
    </dgm:pt>
    <dgm:pt modelId="{983AF47E-0827-4A51-B663-56FCE5821E72}" type="parTrans" cxnId="{5CB06EB8-8B30-4485-9931-8774C11D1E36}">
      <dgm:prSet/>
      <dgm:spPr/>
      <dgm:t>
        <a:bodyPr/>
        <a:lstStyle/>
        <a:p>
          <a:endParaRPr lang="en-GB"/>
        </a:p>
      </dgm:t>
    </dgm:pt>
    <dgm:pt modelId="{447BB3DA-E938-4CB7-871F-8C9771250DF5}">
      <dgm:prSet custT="1"/>
      <dgm:spPr/>
      <dgm:t>
        <a:bodyPr/>
        <a:lstStyle/>
        <a:p>
          <a:r>
            <a:rPr lang="en-US" sz="600" dirty="0" smtClean="0"/>
            <a:t>Does my character have their wants achieved at the end of the film?</a:t>
          </a:r>
          <a:endParaRPr lang="en-GB" sz="600" dirty="0"/>
        </a:p>
      </dgm:t>
    </dgm:pt>
    <dgm:pt modelId="{192311EF-551F-4B29-AE2C-F2354DD9819F}" type="sibTrans" cxnId="{676B9590-03FF-4EA8-9342-34FCEE1E9756}">
      <dgm:prSet/>
      <dgm:spPr/>
      <dgm:t>
        <a:bodyPr/>
        <a:lstStyle/>
        <a:p>
          <a:endParaRPr lang="en-GB"/>
        </a:p>
      </dgm:t>
    </dgm:pt>
    <dgm:pt modelId="{B120666A-6D6D-4E2A-9874-70012407B4F1}" type="parTrans" cxnId="{676B9590-03FF-4EA8-9342-34FCEE1E9756}">
      <dgm:prSet/>
      <dgm:spPr/>
      <dgm:t>
        <a:bodyPr/>
        <a:lstStyle/>
        <a:p>
          <a:endParaRPr lang="en-GB"/>
        </a:p>
      </dgm:t>
    </dgm:pt>
    <dgm:pt modelId="{3A331CB8-8EBA-4A5D-AB57-F3BB5722203D}">
      <dgm:prSet custT="1"/>
      <dgm:spPr/>
      <dgm:t>
        <a:bodyPr/>
        <a:lstStyle/>
        <a:p>
          <a:r>
            <a:rPr lang="en-US" sz="600" dirty="0" smtClean="0"/>
            <a:t>How strong are my character’s emotions in this piece?  Pure hatred?  Mild lust?</a:t>
          </a:r>
          <a:endParaRPr lang="en-GB" sz="600" dirty="0"/>
        </a:p>
      </dgm:t>
    </dgm:pt>
    <dgm:pt modelId="{A327569A-91A4-48DD-B9F0-12D731564021}" type="sibTrans" cxnId="{B6502EBE-7AD9-40F2-9E53-AFB124F7B349}">
      <dgm:prSet/>
      <dgm:spPr/>
      <dgm:t>
        <a:bodyPr/>
        <a:lstStyle/>
        <a:p>
          <a:endParaRPr lang="en-GB"/>
        </a:p>
      </dgm:t>
    </dgm:pt>
    <dgm:pt modelId="{E0C7ABDC-AC21-4D58-8727-F5015E785F03}" type="parTrans" cxnId="{B6502EBE-7AD9-40F2-9E53-AFB124F7B349}">
      <dgm:prSet/>
      <dgm:spPr/>
      <dgm:t>
        <a:bodyPr/>
        <a:lstStyle/>
        <a:p>
          <a:endParaRPr lang="en-GB"/>
        </a:p>
      </dgm:t>
    </dgm:pt>
    <dgm:pt modelId="{FBA5D092-34F2-4891-8031-A0A9EB69CBDB}">
      <dgm:prSet custT="1"/>
      <dgm:spPr/>
      <dgm:t>
        <a:bodyPr/>
        <a:lstStyle/>
        <a:p>
          <a:r>
            <a:rPr lang="en-US" sz="600" dirty="0" smtClean="0"/>
            <a:t>How old is my character? </a:t>
          </a:r>
          <a:endParaRPr lang="en-GB" sz="600" dirty="0"/>
        </a:p>
      </dgm:t>
    </dgm:pt>
    <dgm:pt modelId="{0F27211F-1975-4B43-A410-269282F6B93A}" type="sibTrans" cxnId="{3A9B3413-23E4-43B4-A8D4-2D3719B70EF0}">
      <dgm:prSet/>
      <dgm:spPr/>
      <dgm:t>
        <a:bodyPr/>
        <a:lstStyle/>
        <a:p>
          <a:endParaRPr lang="en-GB"/>
        </a:p>
      </dgm:t>
    </dgm:pt>
    <dgm:pt modelId="{08554311-67DC-4074-A695-F69107DFB0DC}" type="parTrans" cxnId="{3A9B3413-23E4-43B4-A8D4-2D3719B70EF0}">
      <dgm:prSet/>
      <dgm:spPr/>
      <dgm:t>
        <a:bodyPr/>
        <a:lstStyle/>
        <a:p>
          <a:endParaRPr lang="en-GB"/>
        </a:p>
      </dgm:t>
    </dgm:pt>
    <dgm:pt modelId="{A87E4C72-118F-40E5-9410-9DB95B2E4AA8}">
      <dgm:prSet custT="1"/>
      <dgm:spPr/>
      <dgm:t>
        <a:bodyPr/>
        <a:lstStyle/>
        <a:p>
          <a:r>
            <a:rPr lang="en-US" sz="600" dirty="0" smtClean="0"/>
            <a:t>How important is my character to the action of the film as a whole?</a:t>
          </a:r>
          <a:endParaRPr lang="en-GB" sz="600" dirty="0"/>
        </a:p>
      </dgm:t>
    </dgm:pt>
    <dgm:pt modelId="{E26DD048-A295-4886-854C-61AC573A17AF}" type="sibTrans" cxnId="{1C2A6C85-EC1D-416E-8A80-40711ADE8BB6}">
      <dgm:prSet/>
      <dgm:spPr/>
      <dgm:t>
        <a:bodyPr/>
        <a:lstStyle/>
        <a:p>
          <a:endParaRPr lang="en-GB"/>
        </a:p>
      </dgm:t>
    </dgm:pt>
    <dgm:pt modelId="{44B28258-774D-431F-B4B6-E9C2D3484428}" type="parTrans" cxnId="{1C2A6C85-EC1D-416E-8A80-40711ADE8BB6}">
      <dgm:prSet/>
      <dgm:spPr/>
      <dgm:t>
        <a:bodyPr/>
        <a:lstStyle/>
        <a:p>
          <a:endParaRPr lang="en-GB"/>
        </a:p>
      </dgm:t>
    </dgm:pt>
    <dgm:pt modelId="{6A24CA16-7D4A-4A40-B783-1F72780EA0DC}">
      <dgm:prSet custT="1"/>
      <dgm:spPr/>
      <dgm:t>
        <a:bodyPr/>
        <a:lstStyle/>
        <a:p>
          <a:r>
            <a:rPr lang="en-US" sz="600" dirty="0" smtClean="0"/>
            <a:t>At the end of the film, what will happen to my character?</a:t>
          </a:r>
          <a:endParaRPr lang="en-GB" sz="600" dirty="0"/>
        </a:p>
      </dgm:t>
    </dgm:pt>
    <dgm:pt modelId="{4FFA2987-03FC-4447-AC86-793F58C27390}" type="sibTrans" cxnId="{95BB7658-FD0E-49DD-A2E6-3D1F28F86298}">
      <dgm:prSet/>
      <dgm:spPr/>
      <dgm:t>
        <a:bodyPr/>
        <a:lstStyle/>
        <a:p>
          <a:endParaRPr lang="en-GB"/>
        </a:p>
      </dgm:t>
    </dgm:pt>
    <dgm:pt modelId="{62C2835A-FB1F-4FC1-9E3B-681DF34F2F12}" type="parTrans" cxnId="{95BB7658-FD0E-49DD-A2E6-3D1F28F86298}">
      <dgm:prSet/>
      <dgm:spPr/>
      <dgm:t>
        <a:bodyPr/>
        <a:lstStyle/>
        <a:p>
          <a:endParaRPr lang="en-GB"/>
        </a:p>
      </dgm:t>
    </dgm:pt>
    <dgm:pt modelId="{49897265-A567-43A3-9C99-4EA93A73F3FA}">
      <dgm:prSet custT="1"/>
      <dgm:spPr/>
      <dgm:t>
        <a:bodyPr/>
        <a:lstStyle/>
        <a:p>
          <a:r>
            <a:rPr lang="en-US" sz="600" dirty="0" smtClean="0"/>
            <a:t>In the middle of the film, how does my character grow and change?</a:t>
          </a:r>
          <a:endParaRPr lang="en-GB" sz="600" dirty="0"/>
        </a:p>
      </dgm:t>
    </dgm:pt>
    <dgm:pt modelId="{832C1E13-48D2-4EBC-B94D-F0AFD0271AA7}" type="sibTrans" cxnId="{89C146FD-4DE4-41BF-B0F9-85BF512169D6}">
      <dgm:prSet/>
      <dgm:spPr/>
      <dgm:t>
        <a:bodyPr/>
        <a:lstStyle/>
        <a:p>
          <a:endParaRPr lang="en-GB"/>
        </a:p>
      </dgm:t>
    </dgm:pt>
    <dgm:pt modelId="{24698D82-45D3-4E91-97C0-8E89FDB7F279}" type="parTrans" cxnId="{89C146FD-4DE4-41BF-B0F9-85BF512169D6}">
      <dgm:prSet/>
      <dgm:spPr/>
      <dgm:t>
        <a:bodyPr/>
        <a:lstStyle/>
        <a:p>
          <a:endParaRPr lang="en-GB"/>
        </a:p>
      </dgm:t>
    </dgm:pt>
    <dgm:pt modelId="{DF355BCA-7D67-4146-B13D-783805124F8B}">
      <dgm:prSet custT="1"/>
      <dgm:spPr/>
      <dgm:t>
        <a:bodyPr/>
        <a:lstStyle/>
        <a:p>
          <a:r>
            <a:rPr lang="en-US" sz="600" dirty="0" smtClean="0"/>
            <a:t>In the beginning of the film, what do we discover about my character?</a:t>
          </a:r>
          <a:endParaRPr lang="en-GB" sz="600" dirty="0"/>
        </a:p>
      </dgm:t>
    </dgm:pt>
    <dgm:pt modelId="{2F52AF27-1AEA-41AE-A968-58CDF6E1EAD2}" type="sibTrans" cxnId="{EDFE1510-D42C-4BB9-B65A-23314418C04F}">
      <dgm:prSet/>
      <dgm:spPr/>
      <dgm:t>
        <a:bodyPr/>
        <a:lstStyle/>
        <a:p>
          <a:endParaRPr lang="en-GB"/>
        </a:p>
      </dgm:t>
    </dgm:pt>
    <dgm:pt modelId="{483F41FE-E5ED-48E8-A706-7706DFE65891}" type="parTrans" cxnId="{EDFE1510-D42C-4BB9-B65A-23314418C04F}">
      <dgm:prSet/>
      <dgm:spPr/>
      <dgm:t>
        <a:bodyPr/>
        <a:lstStyle/>
        <a:p>
          <a:endParaRPr lang="en-GB"/>
        </a:p>
      </dgm:t>
    </dgm:pt>
    <dgm:pt modelId="{334238AA-D24A-4D59-BE27-3F68E1357B78}">
      <dgm:prSet custT="1"/>
      <dgm:spPr/>
      <dgm:t>
        <a:bodyPr/>
        <a:lstStyle/>
        <a:p>
          <a:r>
            <a:rPr lang="en-US" sz="600" dirty="0" smtClean="0"/>
            <a:t>What emotion should the audience feel toward my character?  Sympathy, hate, friendly?</a:t>
          </a:r>
          <a:endParaRPr lang="en-GB" sz="600" dirty="0"/>
        </a:p>
      </dgm:t>
    </dgm:pt>
    <dgm:pt modelId="{A4B80DD4-25F4-46DD-AB83-695DF0643012}" type="sibTrans" cxnId="{C0FB403D-D02A-43F9-9DA1-35F38DB8DDA0}">
      <dgm:prSet/>
      <dgm:spPr/>
      <dgm:t>
        <a:bodyPr/>
        <a:lstStyle/>
        <a:p>
          <a:endParaRPr lang="en-GB"/>
        </a:p>
      </dgm:t>
    </dgm:pt>
    <dgm:pt modelId="{3FF3ECD6-CBF9-4165-A904-4288D397BBE4}" type="parTrans" cxnId="{C0FB403D-D02A-43F9-9DA1-35F38DB8DDA0}">
      <dgm:prSet/>
      <dgm:spPr/>
      <dgm:t>
        <a:bodyPr/>
        <a:lstStyle/>
        <a:p>
          <a:endParaRPr lang="en-GB"/>
        </a:p>
      </dgm:t>
    </dgm:pt>
    <dgm:pt modelId="{4F91C901-5AAC-489D-AF6F-AB0280F2F523}">
      <dgm:prSet custT="1"/>
      <dgm:spPr/>
      <dgm:t>
        <a:bodyPr/>
        <a:lstStyle/>
        <a:p>
          <a:r>
            <a:rPr lang="en-US" sz="600" dirty="0" smtClean="0"/>
            <a:t>How does my character relate to the outside world?</a:t>
          </a:r>
          <a:endParaRPr lang="en-GB" sz="600" dirty="0"/>
        </a:p>
      </dgm:t>
    </dgm:pt>
    <dgm:pt modelId="{BFB4E7DC-CE5F-4C95-B198-5B4BA4AF9FF2}" type="sibTrans" cxnId="{F29B15B3-74FC-49C3-B51D-8F25C6EC1ACA}">
      <dgm:prSet/>
      <dgm:spPr/>
      <dgm:t>
        <a:bodyPr/>
        <a:lstStyle/>
        <a:p>
          <a:endParaRPr lang="en-GB"/>
        </a:p>
      </dgm:t>
    </dgm:pt>
    <dgm:pt modelId="{2E06755E-A974-4237-9082-419A992C2E5B}" type="parTrans" cxnId="{F29B15B3-74FC-49C3-B51D-8F25C6EC1ACA}">
      <dgm:prSet/>
      <dgm:spPr/>
      <dgm:t>
        <a:bodyPr/>
        <a:lstStyle/>
        <a:p>
          <a:endParaRPr lang="en-GB"/>
        </a:p>
      </dgm:t>
    </dgm:pt>
    <dgm:pt modelId="{12838468-D04E-4FD5-B91A-AFFB2AA9F9FB}">
      <dgm:prSet custT="1"/>
      <dgm:spPr/>
      <dgm:t>
        <a:bodyPr/>
        <a:lstStyle/>
        <a:p>
          <a:r>
            <a:rPr lang="en-US" sz="600" dirty="0" smtClean="0"/>
            <a:t>What kind of self-esteem does my character have?</a:t>
          </a:r>
          <a:endParaRPr lang="en-GB" sz="600" dirty="0"/>
        </a:p>
      </dgm:t>
    </dgm:pt>
    <dgm:pt modelId="{89572DED-ACD4-402D-A76E-57ABD401BFB6}" type="sibTrans" cxnId="{78ABEB11-A686-4CB1-88E4-00908AE0FF46}">
      <dgm:prSet/>
      <dgm:spPr/>
      <dgm:t>
        <a:bodyPr/>
        <a:lstStyle/>
        <a:p>
          <a:endParaRPr lang="en-GB"/>
        </a:p>
      </dgm:t>
    </dgm:pt>
    <dgm:pt modelId="{4B089F61-0F0C-4734-8A4E-860454DB1C96}" type="parTrans" cxnId="{78ABEB11-A686-4CB1-88E4-00908AE0FF46}">
      <dgm:prSet/>
      <dgm:spPr/>
      <dgm:t>
        <a:bodyPr/>
        <a:lstStyle/>
        <a:p>
          <a:endParaRPr lang="en-GB"/>
        </a:p>
      </dgm:t>
    </dgm:pt>
    <dgm:pt modelId="{4FAEA103-07B7-48BF-A71D-C7913928DC52}">
      <dgm:prSet custT="1"/>
      <dgm:spPr/>
      <dgm:t>
        <a:bodyPr/>
        <a:lstStyle/>
        <a:p>
          <a:r>
            <a:rPr lang="en-US" sz="600" dirty="0" smtClean="0"/>
            <a:t>What is the primary emotion my character has throughout this piece?</a:t>
          </a:r>
          <a:endParaRPr lang="en-GB" sz="600" dirty="0"/>
        </a:p>
      </dgm:t>
    </dgm:pt>
    <dgm:pt modelId="{B46BB398-3414-42DB-898B-277AB3857DDA}" type="sibTrans" cxnId="{34CB38C1-3CDF-4B34-9CEA-201A44FF2384}">
      <dgm:prSet/>
      <dgm:spPr/>
      <dgm:t>
        <a:bodyPr/>
        <a:lstStyle/>
        <a:p>
          <a:endParaRPr lang="en-GB"/>
        </a:p>
      </dgm:t>
    </dgm:pt>
    <dgm:pt modelId="{C4854913-2994-469A-B2C5-84ECE0E0816D}" type="parTrans" cxnId="{34CB38C1-3CDF-4B34-9CEA-201A44FF2384}">
      <dgm:prSet/>
      <dgm:spPr/>
      <dgm:t>
        <a:bodyPr/>
        <a:lstStyle/>
        <a:p>
          <a:endParaRPr lang="en-GB"/>
        </a:p>
      </dgm:t>
    </dgm:pt>
    <dgm:pt modelId="{435430C4-B33C-4770-870D-79B5C96F6722}">
      <dgm:prSet custT="1"/>
      <dgm:spPr/>
      <dgm:t>
        <a:bodyPr/>
        <a:lstStyle/>
        <a:p>
          <a:r>
            <a:rPr lang="en-US" sz="600" dirty="0" smtClean="0"/>
            <a:t>What is my character’s biggest goal within the film?</a:t>
          </a:r>
          <a:endParaRPr lang="en-GB" sz="600" dirty="0"/>
        </a:p>
      </dgm:t>
    </dgm:pt>
    <dgm:pt modelId="{A60D7A05-8AF8-4318-BB56-F8614CB8DEC7}" type="sibTrans" cxnId="{EE252036-52F5-453C-8129-5FB9EF0F96E7}">
      <dgm:prSet/>
      <dgm:spPr/>
      <dgm:t>
        <a:bodyPr/>
        <a:lstStyle/>
        <a:p>
          <a:endParaRPr lang="en-GB"/>
        </a:p>
      </dgm:t>
    </dgm:pt>
    <dgm:pt modelId="{055C40A0-429F-48E6-8E8E-7A1BBC9C3C99}" type="parTrans" cxnId="{EE252036-52F5-453C-8129-5FB9EF0F96E7}">
      <dgm:prSet/>
      <dgm:spPr/>
      <dgm:t>
        <a:bodyPr/>
        <a:lstStyle/>
        <a:p>
          <a:endParaRPr lang="en-GB"/>
        </a:p>
      </dgm:t>
    </dgm:pt>
    <dgm:pt modelId="{8385CE7E-33F6-4A03-8D31-0F9D9760A683}">
      <dgm:prSet custT="1"/>
      <dgm:spPr/>
      <dgm:t>
        <a:bodyPr/>
        <a:lstStyle/>
        <a:p>
          <a:r>
            <a:rPr lang="en-US" sz="600" dirty="0" smtClean="0"/>
            <a:t>Who else heavily influences my character?</a:t>
          </a:r>
          <a:endParaRPr lang="en-GB" sz="600" dirty="0"/>
        </a:p>
      </dgm:t>
    </dgm:pt>
    <dgm:pt modelId="{2FC81F84-9172-4029-9AD8-ED77C2D7983B}" type="sibTrans" cxnId="{ECD59D08-15F1-426D-9570-9EEE1B52DB02}">
      <dgm:prSet/>
      <dgm:spPr/>
      <dgm:t>
        <a:bodyPr/>
        <a:lstStyle/>
        <a:p>
          <a:endParaRPr lang="en-GB"/>
        </a:p>
      </dgm:t>
    </dgm:pt>
    <dgm:pt modelId="{EE4AB51A-2C87-4AE2-8CC9-9FCB887CEEF0}" type="parTrans" cxnId="{ECD59D08-15F1-426D-9570-9EEE1B52DB02}">
      <dgm:prSet/>
      <dgm:spPr/>
      <dgm:t>
        <a:bodyPr/>
        <a:lstStyle/>
        <a:p>
          <a:endParaRPr lang="en-GB"/>
        </a:p>
      </dgm:t>
    </dgm:pt>
    <dgm:pt modelId="{5A024CFA-29D2-4F1E-AA49-D710A6B806F7}">
      <dgm:prSet custT="1"/>
      <dgm:spPr/>
      <dgm:t>
        <a:bodyPr/>
        <a:lstStyle/>
        <a:p>
          <a:r>
            <a:rPr lang="en-US" sz="600" dirty="0" smtClean="0"/>
            <a:t>Who lives with my character and what are their relationships?</a:t>
          </a:r>
          <a:endParaRPr lang="en-GB" sz="600" dirty="0"/>
        </a:p>
      </dgm:t>
    </dgm:pt>
    <dgm:pt modelId="{74C7C46A-FA34-4596-A6C8-A5EC7C7938D5}" type="sibTrans" cxnId="{4905A716-3256-4A29-ABC2-E7D3B8093893}">
      <dgm:prSet/>
      <dgm:spPr/>
      <dgm:t>
        <a:bodyPr/>
        <a:lstStyle/>
        <a:p>
          <a:endParaRPr lang="en-GB"/>
        </a:p>
      </dgm:t>
    </dgm:pt>
    <dgm:pt modelId="{947AD546-15F6-47AB-ACEC-AA18C8895AFE}" type="parTrans" cxnId="{4905A716-3256-4A29-ABC2-E7D3B8093893}">
      <dgm:prSet/>
      <dgm:spPr/>
      <dgm:t>
        <a:bodyPr/>
        <a:lstStyle/>
        <a:p>
          <a:endParaRPr lang="en-GB"/>
        </a:p>
      </dgm:t>
    </dgm:pt>
    <dgm:pt modelId="{1936C2A6-59F2-4307-9A97-DB83A1A09CB7}">
      <dgm:prSet custT="1"/>
      <dgm:spPr/>
      <dgm:t>
        <a:bodyPr/>
        <a:lstStyle/>
        <a:p>
          <a:r>
            <a:rPr lang="en-US" sz="600" dirty="0" smtClean="0"/>
            <a:t>Does my character work?  If so, at what, if not what does he/she do?</a:t>
          </a:r>
          <a:endParaRPr lang="en-GB" sz="600" dirty="0"/>
        </a:p>
      </dgm:t>
    </dgm:pt>
    <dgm:pt modelId="{E78D2DDD-A9C2-4169-89A7-3BFDF5F13384}" type="sibTrans" cxnId="{861D9BAB-C78E-40C0-8881-4A7469DEDF74}">
      <dgm:prSet/>
      <dgm:spPr/>
      <dgm:t>
        <a:bodyPr/>
        <a:lstStyle/>
        <a:p>
          <a:endParaRPr lang="en-GB"/>
        </a:p>
      </dgm:t>
    </dgm:pt>
    <dgm:pt modelId="{5A00DDCC-9A9B-496C-A647-94E02F52426F}" type="parTrans" cxnId="{861D9BAB-C78E-40C0-8881-4A7469DEDF74}">
      <dgm:prSet/>
      <dgm:spPr/>
      <dgm:t>
        <a:bodyPr/>
        <a:lstStyle/>
        <a:p>
          <a:endParaRPr lang="en-GB"/>
        </a:p>
      </dgm:t>
    </dgm:pt>
    <dgm:pt modelId="{FFCCCF17-F868-449D-9860-118D91CE4708}">
      <dgm:prSet custT="1"/>
      <dgm:spPr/>
      <dgm:t>
        <a:bodyPr/>
        <a:lstStyle/>
        <a:p>
          <a:r>
            <a:rPr lang="en-US" sz="600" dirty="0" smtClean="0"/>
            <a:t>What is the socioeconomic background of my character?</a:t>
          </a:r>
          <a:endParaRPr lang="en-GB" sz="600" dirty="0"/>
        </a:p>
      </dgm:t>
    </dgm:pt>
    <dgm:pt modelId="{7D8D861E-0EFA-4666-9D9B-109AE27A5D73}" type="sibTrans" cxnId="{D5709270-6ED4-4418-8D4C-66F7A39DE974}">
      <dgm:prSet/>
      <dgm:spPr/>
      <dgm:t>
        <a:bodyPr/>
        <a:lstStyle/>
        <a:p>
          <a:endParaRPr lang="en-GB"/>
        </a:p>
      </dgm:t>
    </dgm:pt>
    <dgm:pt modelId="{A38AB5ED-2A07-467A-8911-331449CD371C}" type="parTrans" cxnId="{D5709270-6ED4-4418-8D4C-66F7A39DE974}">
      <dgm:prSet/>
      <dgm:spPr/>
      <dgm:t>
        <a:bodyPr/>
        <a:lstStyle/>
        <a:p>
          <a:endParaRPr lang="en-GB"/>
        </a:p>
      </dgm:t>
    </dgm:pt>
    <dgm:pt modelId="{BE2B1C9F-D9CE-4927-8C63-A7BAAF9C1FC1}">
      <dgm:prSet custT="1"/>
      <dgm:spPr/>
      <dgm:t>
        <a:bodyPr/>
        <a:lstStyle/>
        <a:p>
          <a:r>
            <a:rPr lang="en-US" sz="600" dirty="0" smtClean="0"/>
            <a:t>Where does my character live?  In the country, the city, the suburbs…?</a:t>
          </a:r>
          <a:endParaRPr lang="en-GB" sz="600" dirty="0"/>
        </a:p>
      </dgm:t>
    </dgm:pt>
    <dgm:pt modelId="{A231C0CD-2EEE-4380-B8F4-6B9D3E8DDBF6}" type="sibTrans" cxnId="{6F4087B9-FCB3-43FD-88D1-F8C17B8D1884}">
      <dgm:prSet/>
      <dgm:spPr/>
      <dgm:t>
        <a:bodyPr/>
        <a:lstStyle/>
        <a:p>
          <a:endParaRPr lang="en-GB"/>
        </a:p>
      </dgm:t>
    </dgm:pt>
    <dgm:pt modelId="{F11D564B-CEB5-4BD9-85D6-3E265A6F4112}" type="parTrans" cxnId="{6F4087B9-FCB3-43FD-88D1-F8C17B8D1884}">
      <dgm:prSet/>
      <dgm:spPr/>
      <dgm:t>
        <a:bodyPr/>
        <a:lstStyle/>
        <a:p>
          <a:endParaRPr lang="en-GB"/>
        </a:p>
      </dgm:t>
    </dgm:pt>
    <dgm:pt modelId="{6A37F58B-87E0-4582-94CD-18920DB2A7AD}">
      <dgm:prSet custT="1"/>
      <dgm:spPr/>
      <dgm:t>
        <a:bodyPr/>
        <a:lstStyle/>
        <a:p>
          <a:r>
            <a:rPr lang="en-US" sz="600" dirty="0" smtClean="0"/>
            <a:t>When does my character live?  Past, present or future?</a:t>
          </a:r>
          <a:endParaRPr lang="en-GB" sz="600" dirty="0"/>
        </a:p>
      </dgm:t>
    </dgm:pt>
    <dgm:pt modelId="{B9D0CC5D-8C76-4E41-B1C4-8CA45EC7B04F}" type="sibTrans" cxnId="{2C547FA5-5D9A-467F-A7FD-F3690CFAA9ED}">
      <dgm:prSet/>
      <dgm:spPr/>
      <dgm:t>
        <a:bodyPr/>
        <a:lstStyle/>
        <a:p>
          <a:endParaRPr lang="en-GB"/>
        </a:p>
      </dgm:t>
    </dgm:pt>
    <dgm:pt modelId="{D490075F-81C8-4047-8F49-B3911A436088}" type="parTrans" cxnId="{2C547FA5-5D9A-467F-A7FD-F3690CFAA9ED}">
      <dgm:prSet/>
      <dgm:spPr/>
      <dgm:t>
        <a:bodyPr/>
        <a:lstStyle/>
        <a:p>
          <a:endParaRPr lang="en-GB"/>
        </a:p>
      </dgm:t>
    </dgm:pt>
    <dgm:pt modelId="{24706385-BC57-43A4-B66F-35538E735331}" type="pres">
      <dgm:prSet presAssocID="{EDD7A978-7CC4-47FB-A11A-8326D653ADFE}" presName="cycleMatrixDiagram" presStyleCnt="0">
        <dgm:presLayoutVars>
          <dgm:chMax val="1"/>
          <dgm:dir/>
          <dgm:animLvl val="lvl"/>
          <dgm:resizeHandles val="exact"/>
        </dgm:presLayoutVars>
      </dgm:prSet>
      <dgm:spPr/>
      <dgm:t>
        <a:bodyPr/>
        <a:lstStyle/>
        <a:p>
          <a:endParaRPr lang="en-GB"/>
        </a:p>
      </dgm:t>
    </dgm:pt>
    <dgm:pt modelId="{6C466F9F-E999-40DD-9635-2226EC5D419C}" type="pres">
      <dgm:prSet presAssocID="{EDD7A978-7CC4-47FB-A11A-8326D653ADFE}" presName="children" presStyleCnt="0"/>
      <dgm:spPr/>
    </dgm:pt>
    <dgm:pt modelId="{803C543B-E346-4C81-BF4E-0B539A859E0C}" type="pres">
      <dgm:prSet presAssocID="{EDD7A978-7CC4-47FB-A11A-8326D653ADFE}" presName="child1group" presStyleCnt="0"/>
      <dgm:spPr/>
    </dgm:pt>
    <dgm:pt modelId="{9DEBE3DD-42FA-46B4-8AB5-B6D5E36F0B8B}" type="pres">
      <dgm:prSet presAssocID="{EDD7A978-7CC4-47FB-A11A-8326D653ADFE}" presName="child1" presStyleLbl="bgAcc1" presStyleIdx="0" presStyleCnt="4" custScaleX="176637" custScaleY="191775" custLinFactNeighborX="-29216" custLinFactNeighborY="33745"/>
      <dgm:spPr/>
      <dgm:t>
        <a:bodyPr/>
        <a:lstStyle/>
        <a:p>
          <a:endParaRPr lang="en-GB"/>
        </a:p>
      </dgm:t>
    </dgm:pt>
    <dgm:pt modelId="{CA9AB067-F7E8-4D6E-8DB6-D7FA2D2B6B61}" type="pres">
      <dgm:prSet presAssocID="{EDD7A978-7CC4-47FB-A11A-8326D653ADFE}" presName="child1Text" presStyleLbl="bgAcc1" presStyleIdx="0" presStyleCnt="4">
        <dgm:presLayoutVars>
          <dgm:bulletEnabled val="1"/>
        </dgm:presLayoutVars>
      </dgm:prSet>
      <dgm:spPr/>
      <dgm:t>
        <a:bodyPr/>
        <a:lstStyle/>
        <a:p>
          <a:endParaRPr lang="en-GB"/>
        </a:p>
      </dgm:t>
    </dgm:pt>
    <dgm:pt modelId="{B74262E9-C328-446E-AF1C-90AF438A2182}" type="pres">
      <dgm:prSet presAssocID="{EDD7A978-7CC4-47FB-A11A-8326D653ADFE}" presName="child2group" presStyleCnt="0"/>
      <dgm:spPr/>
    </dgm:pt>
    <dgm:pt modelId="{EA425330-536D-4CEF-938F-491C889F16D2}" type="pres">
      <dgm:prSet presAssocID="{EDD7A978-7CC4-47FB-A11A-8326D653ADFE}" presName="child2" presStyleLbl="bgAcc1" presStyleIdx="1" presStyleCnt="4" custScaleX="167908" custScaleY="213704" custLinFactNeighborX="25444" custLinFactNeighborY="33662"/>
      <dgm:spPr/>
      <dgm:t>
        <a:bodyPr/>
        <a:lstStyle/>
        <a:p>
          <a:endParaRPr lang="en-GB"/>
        </a:p>
      </dgm:t>
    </dgm:pt>
    <dgm:pt modelId="{D779B1AF-3122-4E4A-B3E5-1AB594CE60F5}" type="pres">
      <dgm:prSet presAssocID="{EDD7A978-7CC4-47FB-A11A-8326D653ADFE}" presName="child2Text" presStyleLbl="bgAcc1" presStyleIdx="1" presStyleCnt="4">
        <dgm:presLayoutVars>
          <dgm:bulletEnabled val="1"/>
        </dgm:presLayoutVars>
      </dgm:prSet>
      <dgm:spPr/>
      <dgm:t>
        <a:bodyPr/>
        <a:lstStyle/>
        <a:p>
          <a:endParaRPr lang="en-GB"/>
        </a:p>
      </dgm:t>
    </dgm:pt>
    <dgm:pt modelId="{6ED09B7D-7623-4DE5-BF9E-791A11792AAD}" type="pres">
      <dgm:prSet presAssocID="{EDD7A978-7CC4-47FB-A11A-8326D653ADFE}" presName="child3group" presStyleCnt="0"/>
      <dgm:spPr/>
    </dgm:pt>
    <dgm:pt modelId="{CC68C0A7-5C5E-4B5E-AF96-A066849C2F93}" type="pres">
      <dgm:prSet presAssocID="{EDD7A978-7CC4-47FB-A11A-8326D653ADFE}" presName="child3" presStyleLbl="bgAcc1" presStyleIdx="2" presStyleCnt="4" custScaleX="181292" custLinFactNeighborX="13461" custLinFactNeighborY="-5178"/>
      <dgm:spPr/>
      <dgm:t>
        <a:bodyPr/>
        <a:lstStyle/>
        <a:p>
          <a:endParaRPr lang="en-GB"/>
        </a:p>
      </dgm:t>
    </dgm:pt>
    <dgm:pt modelId="{7988060C-9336-4188-8DF2-0D095B62EB2E}" type="pres">
      <dgm:prSet presAssocID="{EDD7A978-7CC4-47FB-A11A-8326D653ADFE}" presName="child3Text" presStyleLbl="bgAcc1" presStyleIdx="2" presStyleCnt="4">
        <dgm:presLayoutVars>
          <dgm:bulletEnabled val="1"/>
        </dgm:presLayoutVars>
      </dgm:prSet>
      <dgm:spPr/>
      <dgm:t>
        <a:bodyPr/>
        <a:lstStyle/>
        <a:p>
          <a:endParaRPr lang="en-GB"/>
        </a:p>
      </dgm:t>
    </dgm:pt>
    <dgm:pt modelId="{1F6BB185-A1DA-49DB-A8AC-968E0F68AFFA}" type="pres">
      <dgm:prSet presAssocID="{EDD7A978-7CC4-47FB-A11A-8326D653ADFE}" presName="child4group" presStyleCnt="0"/>
      <dgm:spPr/>
    </dgm:pt>
    <dgm:pt modelId="{987DE9C2-01F9-462F-801D-A23C04A63D58}" type="pres">
      <dgm:prSet presAssocID="{EDD7A978-7CC4-47FB-A11A-8326D653ADFE}" presName="child4" presStyleLbl="bgAcc1" presStyleIdx="3" presStyleCnt="4" custAng="0" custScaleX="164348" custScaleY="187185" custLinFactNeighborX="-25371" custLinFactNeighborY="15407"/>
      <dgm:spPr/>
      <dgm:t>
        <a:bodyPr/>
        <a:lstStyle/>
        <a:p>
          <a:endParaRPr lang="en-GB"/>
        </a:p>
      </dgm:t>
    </dgm:pt>
    <dgm:pt modelId="{F18D75A6-F604-49AD-AFB4-6DCF3D94100E}" type="pres">
      <dgm:prSet presAssocID="{EDD7A978-7CC4-47FB-A11A-8326D653ADFE}" presName="child4Text" presStyleLbl="bgAcc1" presStyleIdx="3" presStyleCnt="4">
        <dgm:presLayoutVars>
          <dgm:bulletEnabled val="1"/>
        </dgm:presLayoutVars>
      </dgm:prSet>
      <dgm:spPr/>
      <dgm:t>
        <a:bodyPr/>
        <a:lstStyle/>
        <a:p>
          <a:endParaRPr lang="en-GB"/>
        </a:p>
      </dgm:t>
    </dgm:pt>
    <dgm:pt modelId="{81F23023-AA76-44AF-9BCC-11818CDB638D}" type="pres">
      <dgm:prSet presAssocID="{EDD7A978-7CC4-47FB-A11A-8326D653ADFE}" presName="childPlaceholder" presStyleCnt="0"/>
      <dgm:spPr/>
    </dgm:pt>
    <dgm:pt modelId="{7C7D0952-D191-4597-9001-2C9E06ED4CF8}" type="pres">
      <dgm:prSet presAssocID="{EDD7A978-7CC4-47FB-A11A-8326D653ADFE}" presName="circle" presStyleCnt="0"/>
      <dgm:spPr/>
    </dgm:pt>
    <dgm:pt modelId="{09713914-7FEA-497F-BEA0-17ADF093E1CC}" type="pres">
      <dgm:prSet presAssocID="{EDD7A978-7CC4-47FB-A11A-8326D653ADFE}" presName="quadrant1" presStyleLbl="node1" presStyleIdx="0" presStyleCnt="4" custScaleX="57510" custScaleY="67198" custLinFactNeighborX="11054" custLinFactNeighborY="11927">
        <dgm:presLayoutVars>
          <dgm:chMax val="1"/>
          <dgm:bulletEnabled val="1"/>
        </dgm:presLayoutVars>
      </dgm:prSet>
      <dgm:spPr/>
      <dgm:t>
        <a:bodyPr/>
        <a:lstStyle/>
        <a:p>
          <a:endParaRPr lang="en-GB"/>
        </a:p>
      </dgm:t>
    </dgm:pt>
    <dgm:pt modelId="{B2FCBDEC-804F-4D4D-9319-A3E11FBB5824}" type="pres">
      <dgm:prSet presAssocID="{EDD7A978-7CC4-47FB-A11A-8326D653ADFE}" presName="quadrant2" presStyleLbl="node1" presStyleIdx="1" presStyleCnt="4" custScaleX="57511" custScaleY="65453" custLinFactNeighborX="-16184" custLinFactNeighborY="11054">
        <dgm:presLayoutVars>
          <dgm:chMax val="1"/>
          <dgm:bulletEnabled val="1"/>
        </dgm:presLayoutVars>
      </dgm:prSet>
      <dgm:spPr/>
      <dgm:t>
        <a:bodyPr/>
        <a:lstStyle/>
        <a:p>
          <a:endParaRPr lang="en-GB"/>
        </a:p>
      </dgm:t>
    </dgm:pt>
    <dgm:pt modelId="{F85E85D3-5CC5-41FD-825A-1729BC6B2D13}" type="pres">
      <dgm:prSet presAssocID="{EDD7A978-7CC4-47FB-A11A-8326D653ADFE}" presName="quadrant3" presStyleLbl="node1" presStyleIdx="2" presStyleCnt="4" custScaleX="60402" custScaleY="60975" custLinFactNeighborX="-12500" custLinFactNeighborY="-13073">
        <dgm:presLayoutVars>
          <dgm:chMax val="1"/>
          <dgm:bulletEnabled val="1"/>
        </dgm:presLayoutVars>
      </dgm:prSet>
      <dgm:spPr/>
      <dgm:t>
        <a:bodyPr/>
        <a:lstStyle/>
        <a:p>
          <a:endParaRPr lang="en-GB"/>
        </a:p>
      </dgm:t>
    </dgm:pt>
    <dgm:pt modelId="{83CCD6F7-C249-44E0-B336-615860B5E665}" type="pres">
      <dgm:prSet presAssocID="{EDD7A978-7CC4-47FB-A11A-8326D653ADFE}" presName="quadrant4" presStyleLbl="node1" presStyleIdx="3" presStyleCnt="4" custScaleX="57511" custScaleY="56938" custLinFactNeighborX="11055" custLinFactNeighborY="-13073">
        <dgm:presLayoutVars>
          <dgm:chMax val="1"/>
          <dgm:bulletEnabled val="1"/>
        </dgm:presLayoutVars>
      </dgm:prSet>
      <dgm:spPr/>
      <dgm:t>
        <a:bodyPr/>
        <a:lstStyle/>
        <a:p>
          <a:endParaRPr lang="en-GB"/>
        </a:p>
      </dgm:t>
    </dgm:pt>
    <dgm:pt modelId="{849F9FCC-D93A-4FE4-8A45-27ADDE7A6484}" type="pres">
      <dgm:prSet presAssocID="{EDD7A978-7CC4-47FB-A11A-8326D653ADFE}" presName="quadrantPlaceholder" presStyleCnt="0"/>
      <dgm:spPr/>
    </dgm:pt>
    <dgm:pt modelId="{599FFBF4-1F6F-4F8B-A0F1-D22030A7C299}" type="pres">
      <dgm:prSet presAssocID="{EDD7A978-7CC4-47FB-A11A-8326D653ADFE}" presName="center1" presStyleLbl="fgShp" presStyleIdx="0" presStyleCnt="2"/>
      <dgm:spPr/>
    </dgm:pt>
    <dgm:pt modelId="{398C222B-9575-4A7F-A512-87A9B8BF7786}" type="pres">
      <dgm:prSet presAssocID="{EDD7A978-7CC4-47FB-A11A-8326D653ADFE}" presName="center2" presStyleLbl="fgShp" presStyleIdx="1" presStyleCnt="2"/>
      <dgm:spPr/>
    </dgm:pt>
  </dgm:ptLst>
  <dgm:cxnLst>
    <dgm:cxn modelId="{ADB64DA4-D969-4890-BD70-825A13FC976E}" srcId="{7DD6532E-E8BF-438D-BC4F-1CCE29540269}" destId="{18503DFC-ACE2-44FF-9C47-4A8D3A6161A8}" srcOrd="0" destOrd="0" parTransId="{C3F7E424-7DFE-4912-86EB-9FB69748FEC2}" sibTransId="{6C47EB19-8F80-41FA-B148-F52DADC9ECE9}"/>
    <dgm:cxn modelId="{145C7F46-F1BA-40DF-B0CE-18ED1C3F9B7E}" type="presOf" srcId="{6C8BD586-365A-4BD0-AD29-77D84F5EC24B}" destId="{987DE9C2-01F9-462F-801D-A23C04A63D58}" srcOrd="0" destOrd="5" presId="urn:microsoft.com/office/officeart/2005/8/layout/cycle4"/>
    <dgm:cxn modelId="{1E9BF789-61FF-4416-ACF2-44D0948334C3}" type="presOf" srcId="{1936C2A6-59F2-4307-9A97-DB83A1A09CB7}" destId="{9DEBE3DD-42FA-46B4-8AB5-B6D5E36F0B8B}" srcOrd="0" destOrd="4" presId="urn:microsoft.com/office/officeart/2005/8/layout/cycle4"/>
    <dgm:cxn modelId="{F1B3B9A9-6512-4533-9491-6F282E12372D}" srcId="{EF480D3A-8C84-4239-9BC0-6B8C5E3EB23E}" destId="{EF8C40A8-5AFD-495F-A7D8-87077573BBB4}" srcOrd="3" destOrd="0" parTransId="{CBFD0529-B6FE-4B07-8665-5A9856EF93C1}" sibTransId="{8F6C068A-D0F8-4ECA-8426-CA76E83186D1}"/>
    <dgm:cxn modelId="{13C08EC6-0541-4E1E-A163-9088AC7D2909}" type="presOf" srcId="{F5B13FB4-238F-49E5-86FD-22DBA4F16654}" destId="{987DE9C2-01F9-462F-801D-A23C04A63D58}" srcOrd="0" destOrd="10" presId="urn:microsoft.com/office/officeart/2005/8/layout/cycle4"/>
    <dgm:cxn modelId="{A1A66648-C6F5-4E54-8530-40C130EA456D}" srcId="{EF480D3A-8C84-4239-9BC0-6B8C5E3EB23E}" destId="{F062C758-DA11-4784-8071-CAC6B70ED428}" srcOrd="6" destOrd="0" parTransId="{E2BB1F56-22CF-4D1D-BB2F-641ED70FBAB4}" sibTransId="{1135B971-5E60-4906-A485-8AA10D37BBAE}"/>
    <dgm:cxn modelId="{0096B25F-EEE5-43E4-B780-940486A7FF0B}" type="presOf" srcId="{6A37F58B-87E0-4582-94CD-18920DB2A7AD}" destId="{9DEBE3DD-42FA-46B4-8AB5-B6D5E36F0B8B}" srcOrd="0" destOrd="1" presId="urn:microsoft.com/office/officeart/2005/8/layout/cycle4"/>
    <dgm:cxn modelId="{FBB37EA3-A593-47F5-BED7-AF09E4BCE154}" srcId="{EDD7A978-7CC4-47FB-A11A-8326D653ADFE}" destId="{41DF7FBF-2006-4EA8-B411-FE03F0FCD406}" srcOrd="2" destOrd="0" parTransId="{2A9120A3-B043-427E-AF85-3E8443CCC19D}" sibTransId="{1CB3095B-CBAA-4CFF-9D3E-DDACB4E7D74A}"/>
    <dgm:cxn modelId="{A198923B-0FC4-42DC-AAA1-AD2884C4D3A2}" srcId="{EDD7A978-7CC4-47FB-A11A-8326D653ADFE}" destId="{D66C642E-EC5A-43D7-B22F-501ED5D5C501}" srcOrd="0" destOrd="0" parTransId="{82FBBB01-12FA-4445-A48A-FD1C5AE882F0}" sibTransId="{A1B4EE60-CBB6-4076-97D7-5F059EEA7F26}"/>
    <dgm:cxn modelId="{DF595562-53EE-4844-90F0-0B74047C0803}" type="presOf" srcId="{D00C06D2-9A09-4873-B620-74DFF4A298CF}" destId="{F18D75A6-F604-49AD-AFB4-6DCF3D94100E}" srcOrd="1" destOrd="2" presId="urn:microsoft.com/office/officeart/2005/8/layout/cycle4"/>
    <dgm:cxn modelId="{4F94B930-310C-4C00-A849-0AC3054D5D9F}" srcId="{EF480D3A-8C84-4239-9BC0-6B8C5E3EB23E}" destId="{D00C06D2-9A09-4873-B620-74DFF4A298CF}" srcOrd="2" destOrd="0" parTransId="{4DCF708A-C59C-41AA-8690-1999BF60755C}" sibTransId="{6AC45C27-DD73-42B2-8807-491C3FB93796}"/>
    <dgm:cxn modelId="{4C5F7591-A687-4880-A74D-92224B7E6998}" srcId="{D66C642E-EC5A-43D7-B22F-501ED5D5C501}" destId="{6BCDF97E-F91E-427E-A860-9AD5318256E7}" srcOrd="21" destOrd="0" parTransId="{9BE8621E-49CC-477E-8EA8-B1CECC5D1B07}" sibTransId="{A567E083-6F56-41C3-AFFA-33089D3D95B5}"/>
    <dgm:cxn modelId="{89C146FD-4DE4-41BF-B0F9-85BF512169D6}" srcId="{D66C642E-EC5A-43D7-B22F-501ED5D5C501}" destId="{49897265-A567-43A3-9C99-4EA93A73F3FA}" srcOrd="13" destOrd="0" parTransId="{24698D82-45D3-4E91-97C0-8E89FDB7F279}" sibTransId="{832C1E13-48D2-4EBC-B94D-F0AFD0271AA7}"/>
    <dgm:cxn modelId="{EA21304F-BDF7-4F1A-90C5-D115E02A1E59}" type="presOf" srcId="{41DF7FBF-2006-4EA8-B411-FE03F0FCD406}" destId="{F85E85D3-5CC5-41FD-825A-1729BC6B2D13}" srcOrd="0" destOrd="0" presId="urn:microsoft.com/office/officeart/2005/8/layout/cycle4"/>
    <dgm:cxn modelId="{C3B061DF-FAC1-401A-B1E8-509A58D796C3}" type="presOf" srcId="{8F1AEC7A-7EFF-4B10-BC2B-51AD46FC224D}" destId="{9DEBE3DD-42FA-46B4-8AB5-B6D5E36F0B8B}" srcOrd="0" destOrd="19" presId="urn:microsoft.com/office/officeart/2005/8/layout/cycle4"/>
    <dgm:cxn modelId="{D1853DD7-15C7-452D-9634-74452597C1E2}" type="presOf" srcId="{5A024CFA-29D2-4F1E-AA49-D710A6B806F7}" destId="{9DEBE3DD-42FA-46B4-8AB5-B6D5E36F0B8B}" srcOrd="0" destOrd="5" presId="urn:microsoft.com/office/officeart/2005/8/layout/cycle4"/>
    <dgm:cxn modelId="{EDFE1510-D42C-4BB9-B65A-23314418C04F}" srcId="{D66C642E-EC5A-43D7-B22F-501ED5D5C501}" destId="{DF355BCA-7D67-4146-B13D-783805124F8B}" srcOrd="12" destOrd="0" parTransId="{483F41FE-E5ED-48E8-A706-7706DFE65891}" sibTransId="{2F52AF27-1AEA-41AE-A968-58CDF6E1EAD2}"/>
    <dgm:cxn modelId="{2C547FA5-5D9A-467F-A7FD-F3690CFAA9ED}" srcId="{D66C642E-EC5A-43D7-B22F-501ED5D5C501}" destId="{6A37F58B-87E0-4582-94CD-18920DB2A7AD}" srcOrd="1" destOrd="0" parTransId="{D490075F-81C8-4047-8F49-B3911A436088}" sibTransId="{B9D0CC5D-8C76-4E41-B1C4-8CA45EC7B04F}"/>
    <dgm:cxn modelId="{E6030338-E8E9-4A5D-BCAB-5E70A35FEEA6}" type="presOf" srcId="{FFCCCF17-F868-449D-9860-118D91CE4708}" destId="{9DEBE3DD-42FA-46B4-8AB5-B6D5E36F0B8B}" srcOrd="0" destOrd="3" presId="urn:microsoft.com/office/officeart/2005/8/layout/cycle4"/>
    <dgm:cxn modelId="{1C2A6C85-EC1D-416E-8A80-40711ADE8BB6}" srcId="{D66C642E-EC5A-43D7-B22F-501ED5D5C501}" destId="{A87E4C72-118F-40E5-9410-9DB95B2E4AA8}" srcOrd="15" destOrd="0" parTransId="{44B28258-774D-431F-B4B6-E9C2D3484428}" sibTransId="{E26DD048-A295-4886-854C-61AC573A17AF}"/>
    <dgm:cxn modelId="{861D9BAB-C78E-40C0-8881-4A7469DEDF74}" srcId="{D66C642E-EC5A-43D7-B22F-501ED5D5C501}" destId="{1936C2A6-59F2-4307-9A97-DB83A1A09CB7}" srcOrd="4" destOrd="0" parTransId="{5A00DDCC-9A9B-496C-A647-94E02F52426F}" sibTransId="{E78D2DDD-A9C2-4169-89A7-3BFDF5F13384}"/>
    <dgm:cxn modelId="{C256F17D-3873-467A-B187-091989FF6C0F}" type="presOf" srcId="{33874A8A-D90E-4371-A2C6-DDD5A950C50D}" destId="{9DEBE3DD-42FA-46B4-8AB5-B6D5E36F0B8B}" srcOrd="0" destOrd="20" presId="urn:microsoft.com/office/officeart/2005/8/layout/cycle4"/>
    <dgm:cxn modelId="{68E7E0D0-0813-404F-AAC7-C5554F52ED0F}" type="presOf" srcId="{18503DFC-ACE2-44FF-9C47-4A8D3A6161A8}" destId="{EA425330-536D-4CEF-938F-491C889F16D2}" srcOrd="0" destOrd="0" presId="urn:microsoft.com/office/officeart/2005/8/layout/cycle4"/>
    <dgm:cxn modelId="{54332635-E3D9-41CE-A80B-B3268C142803}" type="presOf" srcId="{D00C06D2-9A09-4873-B620-74DFF4A298CF}" destId="{987DE9C2-01F9-462F-801D-A23C04A63D58}" srcOrd="0" destOrd="2" presId="urn:microsoft.com/office/officeart/2005/8/layout/cycle4"/>
    <dgm:cxn modelId="{EE252036-52F5-453C-8129-5FB9EF0F96E7}" srcId="{D66C642E-EC5A-43D7-B22F-501ED5D5C501}" destId="{435430C4-B33C-4770-870D-79B5C96F6722}" srcOrd="7" destOrd="0" parTransId="{055C40A0-429F-48E6-8E8E-7A1BBC9C3C99}" sibTransId="{A60D7A05-8AF8-4318-BB56-F8614CB8DEC7}"/>
    <dgm:cxn modelId="{ADBDFB61-753D-4E27-90A4-1EC3CD51905C}" type="presOf" srcId="{EF480D3A-8C84-4239-9BC0-6B8C5E3EB23E}" destId="{83CCD6F7-C249-44E0-B336-615860B5E665}" srcOrd="0" destOrd="0" presId="urn:microsoft.com/office/officeart/2005/8/layout/cycle4"/>
    <dgm:cxn modelId="{1054A5B8-CB79-4738-9EC5-FE570D273B96}" srcId="{EF480D3A-8C84-4239-9BC0-6B8C5E3EB23E}" destId="{00E3ABBF-95BB-401D-B54B-C87C6754F4F8}" srcOrd="4" destOrd="0" parTransId="{08E6B198-E471-4C68-B98F-386424340C94}" sibTransId="{ADB201ED-815D-4ACD-97AF-45EA2EBF1347}"/>
    <dgm:cxn modelId="{3F9B2CB2-891B-4C44-91E4-5C95AB749D29}" type="presOf" srcId="{6783CFF2-3C91-4F2D-B171-A95E3094E0B9}" destId="{F18D75A6-F604-49AD-AFB4-6DCF3D94100E}" srcOrd="1" destOrd="8" presId="urn:microsoft.com/office/officeart/2005/8/layout/cycle4"/>
    <dgm:cxn modelId="{3A195D2F-62E4-48C8-A2CE-E5F3D4DEE41A}" type="presOf" srcId="{447BB3DA-E938-4CB7-871F-8C9771250DF5}" destId="{9DEBE3DD-42FA-46B4-8AB5-B6D5E36F0B8B}" srcOrd="0" destOrd="18" presId="urn:microsoft.com/office/officeart/2005/8/layout/cycle4"/>
    <dgm:cxn modelId="{0BBD0FCC-C7CE-4CEB-B1C8-CD3D4BBCEF1C}" type="presOf" srcId="{F062C758-DA11-4784-8071-CAC6B70ED428}" destId="{987DE9C2-01F9-462F-801D-A23C04A63D58}" srcOrd="0" destOrd="6" presId="urn:microsoft.com/office/officeart/2005/8/layout/cycle4"/>
    <dgm:cxn modelId="{D5709270-6ED4-4418-8D4C-66F7A39DE974}" srcId="{D66C642E-EC5A-43D7-B22F-501ED5D5C501}" destId="{FFCCCF17-F868-449D-9860-118D91CE4708}" srcOrd="3" destOrd="0" parTransId="{A38AB5ED-2A07-467A-8911-331449CD371C}" sibTransId="{7D8D861E-0EFA-4666-9D9B-109AE27A5D73}"/>
    <dgm:cxn modelId="{75A7E835-9DFD-41DA-A07E-969F533836A6}" type="presOf" srcId="{6BCDF97E-F91E-427E-A860-9AD5318256E7}" destId="{9DEBE3DD-42FA-46B4-8AB5-B6D5E36F0B8B}" srcOrd="0" destOrd="21" presId="urn:microsoft.com/office/officeart/2005/8/layout/cycle4"/>
    <dgm:cxn modelId="{7D24C73A-F8BD-46BE-8FB6-3BD483740A5A}" type="presOf" srcId="{8F1AEC7A-7EFF-4B10-BC2B-51AD46FC224D}" destId="{CA9AB067-F7E8-4D6E-8DB6-D7FA2D2B6B61}" srcOrd="1" destOrd="19" presId="urn:microsoft.com/office/officeart/2005/8/layout/cycle4"/>
    <dgm:cxn modelId="{AFF864CF-6019-4CD1-94E4-6060D57C23AF}" type="presOf" srcId="{3A16B386-567D-4CDF-B303-E212EC419A65}" destId="{987DE9C2-01F9-462F-801D-A23C04A63D58}" srcOrd="0" destOrd="9" presId="urn:microsoft.com/office/officeart/2005/8/layout/cycle4"/>
    <dgm:cxn modelId="{B571DB74-9B25-4E35-8F2A-E15CB2F377A7}" type="presOf" srcId="{334238AA-D24A-4D59-BE27-3F68E1357B78}" destId="{CA9AB067-F7E8-4D6E-8DB6-D7FA2D2B6B61}" srcOrd="1" destOrd="11" presId="urn:microsoft.com/office/officeart/2005/8/layout/cycle4"/>
    <dgm:cxn modelId="{CB84D4D1-BC0D-4096-A48B-259812787A47}" type="presOf" srcId="{6A24CA16-7D4A-4A40-B783-1F72780EA0DC}" destId="{CA9AB067-F7E8-4D6E-8DB6-D7FA2D2B6B61}" srcOrd="1" destOrd="14" presId="urn:microsoft.com/office/officeart/2005/8/layout/cycle4"/>
    <dgm:cxn modelId="{18CFDA8E-7400-412D-94A2-19A781F6F05B}" type="presOf" srcId="{12838468-D04E-4FD5-B91A-AFFB2AA9F9FB}" destId="{9DEBE3DD-42FA-46B4-8AB5-B6D5E36F0B8B}" srcOrd="0" destOrd="9" presId="urn:microsoft.com/office/officeart/2005/8/layout/cycle4"/>
    <dgm:cxn modelId="{774E82E7-5FAE-4487-B59B-2CFE27DE7960}" type="presOf" srcId="{12DA2EA8-1690-4C74-BD6C-5871A03CD30D}" destId="{987DE9C2-01F9-462F-801D-A23C04A63D58}" srcOrd="0" destOrd="11" presId="urn:microsoft.com/office/officeart/2005/8/layout/cycle4"/>
    <dgm:cxn modelId="{83FD5924-6F68-456F-A80E-DEC43FFE57A6}" type="presOf" srcId="{4E83C671-5639-43F6-8D40-073FB898CE9B}" destId="{987DE9C2-01F9-462F-801D-A23C04A63D58}" srcOrd="0" destOrd="0" presId="urn:microsoft.com/office/officeart/2005/8/layout/cycle4"/>
    <dgm:cxn modelId="{C0FB403D-D02A-43F9-9DA1-35F38DB8DDA0}" srcId="{D66C642E-EC5A-43D7-B22F-501ED5D5C501}" destId="{334238AA-D24A-4D59-BE27-3F68E1357B78}" srcOrd="11" destOrd="0" parTransId="{3FF3ECD6-CBF9-4165-A904-4288D397BBE4}" sibTransId="{A4B80DD4-25F4-46DD-AB83-695DF0643012}"/>
    <dgm:cxn modelId="{F29B15B3-74FC-49C3-B51D-8F25C6EC1ACA}" srcId="{D66C642E-EC5A-43D7-B22F-501ED5D5C501}" destId="{4F91C901-5AAC-489D-AF6F-AB0280F2F523}" srcOrd="10" destOrd="0" parTransId="{2E06755E-A974-4237-9082-419A992C2E5B}" sibTransId="{BFB4E7DC-CE5F-4C95-B198-5B4BA4AF9FF2}"/>
    <dgm:cxn modelId="{78ABEB11-A686-4CB1-88E4-00908AE0FF46}" srcId="{D66C642E-EC5A-43D7-B22F-501ED5D5C501}" destId="{12838468-D04E-4FD5-B91A-AFFB2AA9F9FB}" srcOrd="9" destOrd="0" parTransId="{4B089F61-0F0C-4734-8A4E-860454DB1C96}" sibTransId="{89572DED-ACD4-402D-A76E-57ABD401BFB6}"/>
    <dgm:cxn modelId="{AC77ADD7-E5D2-4776-96E8-C32BFCAA5DD1}" type="presOf" srcId="{8385CE7E-33F6-4A03-8D31-0F9D9760A683}" destId="{9DEBE3DD-42FA-46B4-8AB5-B6D5E36F0B8B}" srcOrd="0" destOrd="6" presId="urn:microsoft.com/office/officeart/2005/8/layout/cycle4"/>
    <dgm:cxn modelId="{722AE9D2-144C-4C8B-AFC5-21B3BC1636B7}" srcId="{D66C642E-EC5A-43D7-B22F-501ED5D5C501}" destId="{D9D75203-2148-48D9-B278-2D6F5466EAE4}" srcOrd="0" destOrd="0" parTransId="{28B6BD06-1D21-4670-BB3E-20EB9C0F69DC}" sibTransId="{2EC5DF78-34A4-4E79-9124-BB2F46556AB2}"/>
    <dgm:cxn modelId="{0F1576EE-9418-48B4-A2C2-3E816F1EBC19}" type="presOf" srcId="{BE2B1C9F-D9CE-4927-8C63-A7BAAF9C1FC1}" destId="{CA9AB067-F7E8-4D6E-8DB6-D7FA2D2B6B61}" srcOrd="1" destOrd="2" presId="urn:microsoft.com/office/officeart/2005/8/layout/cycle4"/>
    <dgm:cxn modelId="{0EA2597C-4ED8-4EBE-92D7-ED30049B6093}" type="presOf" srcId="{18503DFC-ACE2-44FF-9C47-4A8D3A6161A8}" destId="{D779B1AF-3122-4E4A-B3E5-1AB594CE60F5}" srcOrd="1" destOrd="0" presId="urn:microsoft.com/office/officeart/2005/8/layout/cycle4"/>
    <dgm:cxn modelId="{67F08AD5-C64A-4E44-8431-3FB215865C8C}" type="presOf" srcId="{A87E4C72-118F-40E5-9410-9DB95B2E4AA8}" destId="{9DEBE3DD-42FA-46B4-8AB5-B6D5E36F0B8B}" srcOrd="0" destOrd="15" presId="urn:microsoft.com/office/officeart/2005/8/layout/cycle4"/>
    <dgm:cxn modelId="{B7EF7090-D525-479F-AD53-0787CBB29E1B}" srcId="{EF480D3A-8C84-4239-9BC0-6B8C5E3EB23E}" destId="{FC76359B-EB44-4795-9F3D-50EF425FD59B}" srcOrd="7" destOrd="0" parTransId="{4755656C-BBB1-4507-9526-A46EE3B54BD5}" sibTransId="{F44DFAA2-7A6E-4A24-AF51-4AF390A8D266}"/>
    <dgm:cxn modelId="{936D2043-500D-4E4E-938E-7E6B299D0360}" srcId="{EF480D3A-8C84-4239-9BC0-6B8C5E3EB23E}" destId="{6C8BD586-365A-4BD0-AD29-77D84F5EC24B}" srcOrd="5" destOrd="0" parTransId="{94C1FEC1-86D8-4553-A64E-E2AC089F1E8B}" sibTransId="{686C81F1-8296-4778-B589-02A87E6175BA}"/>
    <dgm:cxn modelId="{799A99A0-A486-4FFE-9A6B-331FBA61E895}" srcId="{EF480D3A-8C84-4239-9BC0-6B8C5E3EB23E}" destId="{F5B13FB4-238F-49E5-86FD-22DBA4F16654}" srcOrd="10" destOrd="0" parTransId="{358897F4-45CC-4C52-8216-661DAFCF4935}" sibTransId="{C50B8B42-C63B-42BE-82C4-FE001D9E3C7B}"/>
    <dgm:cxn modelId="{989C806E-AF48-43BB-84FB-D39C08F42728}" type="presOf" srcId="{3A331CB8-8EBA-4A5D-AB57-F3BB5722203D}" destId="{CA9AB067-F7E8-4D6E-8DB6-D7FA2D2B6B61}" srcOrd="1" destOrd="17" presId="urn:microsoft.com/office/officeart/2005/8/layout/cycle4"/>
    <dgm:cxn modelId="{15CFD3D1-E1AC-435D-B3F8-5FA4CDA06906}" type="presOf" srcId="{DF355BCA-7D67-4146-B13D-783805124F8B}" destId="{9DEBE3DD-42FA-46B4-8AB5-B6D5E36F0B8B}" srcOrd="0" destOrd="12" presId="urn:microsoft.com/office/officeart/2005/8/layout/cycle4"/>
    <dgm:cxn modelId="{EB7BCDAA-C1AC-4FB5-B15D-D3EE8AD35170}" type="presOf" srcId="{33874A8A-D90E-4371-A2C6-DDD5A950C50D}" destId="{CA9AB067-F7E8-4D6E-8DB6-D7FA2D2B6B61}" srcOrd="1" destOrd="20" presId="urn:microsoft.com/office/officeart/2005/8/layout/cycle4"/>
    <dgm:cxn modelId="{FD4BA096-7B8A-4DB6-869D-D0D746F55BD4}" type="presOf" srcId="{FC76359B-EB44-4795-9F3D-50EF425FD59B}" destId="{987DE9C2-01F9-462F-801D-A23C04A63D58}" srcOrd="0" destOrd="7" presId="urn:microsoft.com/office/officeart/2005/8/layout/cycle4"/>
    <dgm:cxn modelId="{636A9C52-421F-47DA-87AB-35F0E696F9B4}" type="presOf" srcId="{D9D75203-2148-48D9-B278-2D6F5466EAE4}" destId="{9DEBE3DD-42FA-46B4-8AB5-B6D5E36F0B8B}" srcOrd="0" destOrd="0" presId="urn:microsoft.com/office/officeart/2005/8/layout/cycle4"/>
    <dgm:cxn modelId="{82B8024C-5606-4B54-842A-E0EE33802934}" type="presOf" srcId="{8385CE7E-33F6-4A03-8D31-0F9D9760A683}" destId="{CA9AB067-F7E8-4D6E-8DB6-D7FA2D2B6B61}" srcOrd="1" destOrd="6" presId="urn:microsoft.com/office/officeart/2005/8/layout/cycle4"/>
    <dgm:cxn modelId="{DBB01110-DC1D-450F-8AD4-51912B04B292}" type="presOf" srcId="{FBA5D092-34F2-4891-8031-A0A9EB69CBDB}" destId="{9DEBE3DD-42FA-46B4-8AB5-B6D5E36F0B8B}" srcOrd="0" destOrd="16" presId="urn:microsoft.com/office/officeart/2005/8/layout/cycle4"/>
    <dgm:cxn modelId="{8B0897CD-2D31-48D1-A553-B237C2A32EF3}" type="presOf" srcId="{447BB3DA-E938-4CB7-871F-8C9771250DF5}" destId="{CA9AB067-F7E8-4D6E-8DB6-D7FA2D2B6B61}" srcOrd="1" destOrd="18" presId="urn:microsoft.com/office/officeart/2005/8/layout/cycle4"/>
    <dgm:cxn modelId="{A55A275A-7B8A-4553-B3BC-F3C7AD8C9BD7}" srcId="{EF480D3A-8C84-4239-9BC0-6B8C5E3EB23E}" destId="{DC449FFF-73D5-4673-8EA1-F18563CFAA79}" srcOrd="1" destOrd="0" parTransId="{2C6DE552-3F5C-4E2E-94C5-92391928D6E2}" sibTransId="{B94B24EC-856C-4924-83D8-876577BDB9C9}"/>
    <dgm:cxn modelId="{E06A248C-B5FA-4262-AFBF-BB946FE964B3}" srcId="{EDD7A978-7CC4-47FB-A11A-8326D653ADFE}" destId="{7DD6532E-E8BF-438D-BC4F-1CCE29540269}" srcOrd="1" destOrd="0" parTransId="{28175F10-C9C5-405E-B764-661F5FC6928E}" sibTransId="{4C06B0D2-BDCD-410F-9931-569A3129B2E6}"/>
    <dgm:cxn modelId="{DFF20F91-1914-45DB-A744-CCEE889DDEBF}" type="presOf" srcId="{12838468-D04E-4FD5-B91A-AFFB2AA9F9FB}" destId="{CA9AB067-F7E8-4D6E-8DB6-D7FA2D2B6B61}" srcOrd="1" destOrd="9" presId="urn:microsoft.com/office/officeart/2005/8/layout/cycle4"/>
    <dgm:cxn modelId="{1012B78E-06AF-43C7-8B23-132EFF6BA85A}" srcId="{EF480D3A-8C84-4239-9BC0-6B8C5E3EB23E}" destId="{12DA2EA8-1690-4C74-BD6C-5871A03CD30D}" srcOrd="11" destOrd="0" parTransId="{99B65B75-93D0-4751-951F-C96B37597C8D}" sibTransId="{3E843A10-D51B-4AC4-BB43-1C7E4CF871AB}"/>
    <dgm:cxn modelId="{4905A716-3256-4A29-ABC2-E7D3B8093893}" srcId="{D66C642E-EC5A-43D7-B22F-501ED5D5C501}" destId="{5A024CFA-29D2-4F1E-AA49-D710A6B806F7}" srcOrd="5" destOrd="0" parTransId="{947AD546-15F6-47AB-ACEC-AA18C8895AFE}" sibTransId="{74C7C46A-FA34-4596-A6C8-A5EC7C7938D5}"/>
    <dgm:cxn modelId="{42245731-975B-445E-84BA-ED6E0E666E43}" type="presOf" srcId="{D66C642E-EC5A-43D7-B22F-501ED5D5C501}" destId="{09713914-7FEA-497F-BEA0-17ADF093E1CC}" srcOrd="0" destOrd="0" presId="urn:microsoft.com/office/officeart/2005/8/layout/cycle4"/>
    <dgm:cxn modelId="{BA8F0687-380B-4D51-9FEC-4C3033A2CA8E}" type="presOf" srcId="{D9D75203-2148-48D9-B278-2D6F5466EAE4}" destId="{CA9AB067-F7E8-4D6E-8DB6-D7FA2D2B6B61}" srcOrd="1" destOrd="0" presId="urn:microsoft.com/office/officeart/2005/8/layout/cycle4"/>
    <dgm:cxn modelId="{B61D33A8-BA6D-44C0-9DF1-B3A14CED7F84}" type="presOf" srcId="{6783CFF2-3C91-4F2D-B171-A95E3094E0B9}" destId="{987DE9C2-01F9-462F-801D-A23C04A63D58}" srcOrd="0" destOrd="8" presId="urn:microsoft.com/office/officeart/2005/8/layout/cycle4"/>
    <dgm:cxn modelId="{A3D715DC-EC51-4A55-89F6-0C3E1EB8F8AE}" type="presOf" srcId="{EDD7A978-7CC4-47FB-A11A-8326D653ADFE}" destId="{24706385-BC57-43A4-B66F-35538E735331}" srcOrd="0" destOrd="0" presId="urn:microsoft.com/office/officeart/2005/8/layout/cycle4"/>
    <dgm:cxn modelId="{139351B6-7B38-4243-BD67-ED66BC7AEC91}" type="presOf" srcId="{4FAEA103-07B7-48BF-A71D-C7913928DC52}" destId="{9DEBE3DD-42FA-46B4-8AB5-B6D5E36F0B8B}" srcOrd="0" destOrd="8" presId="urn:microsoft.com/office/officeart/2005/8/layout/cycle4"/>
    <dgm:cxn modelId="{E85F3D83-16EA-4D31-ACF8-1A1A912414FA}" type="presOf" srcId="{49897265-A567-43A3-9C99-4EA93A73F3FA}" destId="{9DEBE3DD-42FA-46B4-8AB5-B6D5E36F0B8B}" srcOrd="0" destOrd="13" presId="urn:microsoft.com/office/officeart/2005/8/layout/cycle4"/>
    <dgm:cxn modelId="{34CB38C1-3CDF-4B34-9CEA-201A44FF2384}" srcId="{D66C642E-EC5A-43D7-B22F-501ED5D5C501}" destId="{4FAEA103-07B7-48BF-A71D-C7913928DC52}" srcOrd="8" destOrd="0" parTransId="{C4854913-2994-469A-B2C5-84ECE0E0816D}" sibTransId="{B46BB398-3414-42DB-898B-277AB3857DDA}"/>
    <dgm:cxn modelId="{ABEF7D97-A3F7-4EC2-B631-BC80ADD740E9}" type="presOf" srcId="{1936C2A6-59F2-4307-9A97-DB83A1A09CB7}" destId="{CA9AB067-F7E8-4D6E-8DB6-D7FA2D2B6B61}" srcOrd="1" destOrd="4" presId="urn:microsoft.com/office/officeart/2005/8/layout/cycle4"/>
    <dgm:cxn modelId="{95BB7658-FD0E-49DD-A2E6-3D1F28F86298}" srcId="{D66C642E-EC5A-43D7-B22F-501ED5D5C501}" destId="{6A24CA16-7D4A-4A40-B783-1F72780EA0DC}" srcOrd="14" destOrd="0" parTransId="{62C2835A-FB1F-4FC1-9E3B-681DF34F2F12}" sibTransId="{4FFA2987-03FC-4447-AC86-793F58C27390}"/>
    <dgm:cxn modelId="{2812ABA8-0A4A-4761-ACCA-532295685AF9}" type="presOf" srcId="{A87E4C72-118F-40E5-9410-9DB95B2E4AA8}" destId="{CA9AB067-F7E8-4D6E-8DB6-D7FA2D2B6B61}" srcOrd="1" destOrd="15" presId="urn:microsoft.com/office/officeart/2005/8/layout/cycle4"/>
    <dgm:cxn modelId="{2BAA3F25-4A03-4477-89AE-FB7E6B2B3438}" type="presOf" srcId="{2C7B15DD-F45E-4578-8072-8BA4A223BE40}" destId="{7988060C-9336-4188-8DF2-0D095B62EB2E}" srcOrd="1" destOrd="0" presId="urn:microsoft.com/office/officeart/2005/8/layout/cycle4"/>
    <dgm:cxn modelId="{9E3BBCE7-E3A1-43D5-B109-7467963B707E}" type="presOf" srcId="{F5B13FB4-238F-49E5-86FD-22DBA4F16654}" destId="{F18D75A6-F604-49AD-AFB4-6DCF3D94100E}" srcOrd="1" destOrd="10" presId="urn:microsoft.com/office/officeart/2005/8/layout/cycle4"/>
    <dgm:cxn modelId="{056ACDE5-EF84-4BE3-8283-4A22F8C18E80}" type="presOf" srcId="{6A37F58B-87E0-4582-94CD-18920DB2A7AD}" destId="{CA9AB067-F7E8-4D6E-8DB6-D7FA2D2B6B61}" srcOrd="1" destOrd="1" presId="urn:microsoft.com/office/officeart/2005/8/layout/cycle4"/>
    <dgm:cxn modelId="{48BE7AAC-CDF0-41DE-8BCD-9FDC4884EC54}" type="presOf" srcId="{DC449FFF-73D5-4673-8EA1-F18563CFAA79}" destId="{987DE9C2-01F9-462F-801D-A23C04A63D58}" srcOrd="0" destOrd="1" presId="urn:microsoft.com/office/officeart/2005/8/layout/cycle4"/>
    <dgm:cxn modelId="{7C93A2F8-450C-477B-9F11-02951352C2F4}" type="presOf" srcId="{49897265-A567-43A3-9C99-4EA93A73F3FA}" destId="{CA9AB067-F7E8-4D6E-8DB6-D7FA2D2B6B61}" srcOrd="1" destOrd="13" presId="urn:microsoft.com/office/officeart/2005/8/layout/cycle4"/>
    <dgm:cxn modelId="{352208C6-277E-45BE-A736-452CEA5A2DFE}" type="presOf" srcId="{00E3ABBF-95BB-401D-B54B-C87C6754F4F8}" destId="{987DE9C2-01F9-462F-801D-A23C04A63D58}" srcOrd="0" destOrd="4" presId="urn:microsoft.com/office/officeart/2005/8/layout/cycle4"/>
    <dgm:cxn modelId="{68F962FC-B7DE-4BC0-B4E6-E1600372A42A}" type="presOf" srcId="{435430C4-B33C-4770-870D-79B5C96F6722}" destId="{CA9AB067-F7E8-4D6E-8DB6-D7FA2D2B6B61}" srcOrd="1" destOrd="7" presId="urn:microsoft.com/office/officeart/2005/8/layout/cycle4"/>
    <dgm:cxn modelId="{59C71B1F-C487-4459-9D0F-083752F38187}" type="presOf" srcId="{FBA5D092-34F2-4891-8031-A0A9EB69CBDB}" destId="{CA9AB067-F7E8-4D6E-8DB6-D7FA2D2B6B61}" srcOrd="1" destOrd="16" presId="urn:microsoft.com/office/officeart/2005/8/layout/cycle4"/>
    <dgm:cxn modelId="{6AC0144B-CC6B-412F-85AB-09A7A4B9BC15}" type="presOf" srcId="{FC76359B-EB44-4795-9F3D-50EF425FD59B}" destId="{F18D75A6-F604-49AD-AFB4-6DCF3D94100E}" srcOrd="1" destOrd="7" presId="urn:microsoft.com/office/officeart/2005/8/layout/cycle4"/>
    <dgm:cxn modelId="{98F2312C-6607-4E0A-B088-8BBB397A0773}" srcId="{EDD7A978-7CC4-47FB-A11A-8326D653ADFE}" destId="{EF480D3A-8C84-4239-9BC0-6B8C5E3EB23E}" srcOrd="3" destOrd="0" parTransId="{EAAAE44C-2C37-4613-BDF6-17A7F6DC4300}" sibTransId="{9BD9205A-2BFB-4A1D-A415-549900A2B0D9}"/>
    <dgm:cxn modelId="{8B62C582-A297-4EE9-AC91-53CB28588043}" type="presOf" srcId="{334238AA-D24A-4D59-BE27-3F68E1357B78}" destId="{9DEBE3DD-42FA-46B4-8AB5-B6D5E36F0B8B}" srcOrd="0" destOrd="11" presId="urn:microsoft.com/office/officeart/2005/8/layout/cycle4"/>
    <dgm:cxn modelId="{CECD7BB9-2290-4A7C-8281-6A4B4EC0BADD}" type="presOf" srcId="{F062C758-DA11-4784-8071-CAC6B70ED428}" destId="{F18D75A6-F604-49AD-AFB4-6DCF3D94100E}" srcOrd="1" destOrd="6" presId="urn:microsoft.com/office/officeart/2005/8/layout/cycle4"/>
    <dgm:cxn modelId="{C06B70EA-41C8-483B-AFCD-7070344FEAA3}" srcId="{EF480D3A-8C84-4239-9BC0-6B8C5E3EB23E}" destId="{6783CFF2-3C91-4F2D-B171-A95E3094E0B9}" srcOrd="8" destOrd="0" parTransId="{C83740B4-D5F5-4FA9-805B-73D3DF604C96}" sibTransId="{E68720F9-581D-4943-B62F-600CCE2D599D}"/>
    <dgm:cxn modelId="{CF79644D-B52F-4935-BF1B-C12FA7795BD5}" type="presOf" srcId="{4F91C901-5AAC-489D-AF6F-AB0280F2F523}" destId="{CA9AB067-F7E8-4D6E-8DB6-D7FA2D2B6B61}" srcOrd="1" destOrd="10" presId="urn:microsoft.com/office/officeart/2005/8/layout/cycle4"/>
    <dgm:cxn modelId="{5CB06EB8-8B30-4485-9931-8774C11D1E36}" srcId="{D66C642E-EC5A-43D7-B22F-501ED5D5C501}" destId="{8F1AEC7A-7EFF-4B10-BC2B-51AD46FC224D}" srcOrd="19" destOrd="0" parTransId="{983AF47E-0827-4A51-B663-56FCE5821E72}" sibTransId="{181D9776-E9B0-4D1A-82E8-C12123E83EEC}"/>
    <dgm:cxn modelId="{690860A9-57EA-4311-9927-F851AF7A0C2E}" type="presOf" srcId="{FFCCCF17-F868-449D-9860-118D91CE4708}" destId="{CA9AB067-F7E8-4D6E-8DB6-D7FA2D2B6B61}" srcOrd="1" destOrd="3" presId="urn:microsoft.com/office/officeart/2005/8/layout/cycle4"/>
    <dgm:cxn modelId="{7BFA4666-6103-4466-91D5-1C6E798884E3}" type="presOf" srcId="{6BCDF97E-F91E-427E-A860-9AD5318256E7}" destId="{CA9AB067-F7E8-4D6E-8DB6-D7FA2D2B6B61}" srcOrd="1" destOrd="21" presId="urn:microsoft.com/office/officeart/2005/8/layout/cycle4"/>
    <dgm:cxn modelId="{0EA992AA-E9D5-4E80-9C9C-3EF43A4CEA66}" type="presOf" srcId="{435430C4-B33C-4770-870D-79B5C96F6722}" destId="{9DEBE3DD-42FA-46B4-8AB5-B6D5E36F0B8B}" srcOrd="0" destOrd="7" presId="urn:microsoft.com/office/officeart/2005/8/layout/cycle4"/>
    <dgm:cxn modelId="{6F4087B9-FCB3-43FD-88D1-F8C17B8D1884}" srcId="{D66C642E-EC5A-43D7-B22F-501ED5D5C501}" destId="{BE2B1C9F-D9CE-4927-8C63-A7BAAF9C1FC1}" srcOrd="2" destOrd="0" parTransId="{F11D564B-CEB5-4BD9-85D6-3E265A6F4112}" sibTransId="{A231C0CD-2EEE-4380-B8F4-6B9D3E8DDBF6}"/>
    <dgm:cxn modelId="{9F9FD96B-F057-4BFD-9177-F4DA039D60A5}" type="presOf" srcId="{2C7B15DD-F45E-4578-8072-8BA4A223BE40}" destId="{CC68C0A7-5C5E-4B5E-AF96-A066849C2F93}" srcOrd="0" destOrd="0" presId="urn:microsoft.com/office/officeart/2005/8/layout/cycle4"/>
    <dgm:cxn modelId="{D344B2CB-B6A8-4706-9E99-962757CE2B58}" type="presOf" srcId="{12DA2EA8-1690-4C74-BD6C-5871A03CD30D}" destId="{F18D75A6-F604-49AD-AFB4-6DCF3D94100E}" srcOrd="1" destOrd="11" presId="urn:microsoft.com/office/officeart/2005/8/layout/cycle4"/>
    <dgm:cxn modelId="{07401490-B508-48A9-8F63-2D734D6D1617}" type="presOf" srcId="{3A16B386-567D-4CDF-B303-E212EC419A65}" destId="{F18D75A6-F604-49AD-AFB4-6DCF3D94100E}" srcOrd="1" destOrd="9" presId="urn:microsoft.com/office/officeart/2005/8/layout/cycle4"/>
    <dgm:cxn modelId="{ECD59D08-15F1-426D-9570-9EEE1B52DB02}" srcId="{D66C642E-EC5A-43D7-B22F-501ED5D5C501}" destId="{8385CE7E-33F6-4A03-8D31-0F9D9760A683}" srcOrd="6" destOrd="0" parTransId="{EE4AB51A-2C87-4AE2-8CC9-9FCB887CEEF0}" sibTransId="{2FC81F84-9172-4029-9AD8-ED77C2D7983B}"/>
    <dgm:cxn modelId="{FCA4E7F4-EB69-4335-9BBD-C3616FDD223A}" type="presOf" srcId="{7DD6532E-E8BF-438D-BC4F-1CCE29540269}" destId="{B2FCBDEC-804F-4D4D-9319-A3E11FBB5824}" srcOrd="0" destOrd="0" presId="urn:microsoft.com/office/officeart/2005/8/layout/cycle4"/>
    <dgm:cxn modelId="{B71C3342-4C66-44F2-A041-327C9AE1053A}" type="presOf" srcId="{DC449FFF-73D5-4673-8EA1-F18563CFAA79}" destId="{F18D75A6-F604-49AD-AFB4-6DCF3D94100E}" srcOrd="1" destOrd="1" presId="urn:microsoft.com/office/officeart/2005/8/layout/cycle4"/>
    <dgm:cxn modelId="{0A8ADF40-A03A-4669-9553-59C59C5D2CE2}" type="presOf" srcId="{EF8C40A8-5AFD-495F-A7D8-87077573BBB4}" destId="{F18D75A6-F604-49AD-AFB4-6DCF3D94100E}" srcOrd="1" destOrd="3" presId="urn:microsoft.com/office/officeart/2005/8/layout/cycle4"/>
    <dgm:cxn modelId="{B558B771-8159-41A2-BCD0-C843B4CAD739}" srcId="{EF480D3A-8C84-4239-9BC0-6B8C5E3EB23E}" destId="{4E83C671-5639-43F6-8D40-073FB898CE9B}" srcOrd="0" destOrd="0" parTransId="{0A0CE9F3-0DBE-4A97-8F07-9319D4460518}" sibTransId="{C50CB44A-5113-4085-9904-FE297A153BF8}"/>
    <dgm:cxn modelId="{3A9B3413-23E4-43B4-A8D4-2D3719B70EF0}" srcId="{D66C642E-EC5A-43D7-B22F-501ED5D5C501}" destId="{FBA5D092-34F2-4891-8031-A0A9EB69CBDB}" srcOrd="16" destOrd="0" parTransId="{08554311-67DC-4074-A695-F69107DFB0DC}" sibTransId="{0F27211F-1975-4B43-A410-269282F6B93A}"/>
    <dgm:cxn modelId="{5E4D4B9A-9BDD-4996-921E-E8D36501630F}" type="presOf" srcId="{4F91C901-5AAC-489D-AF6F-AB0280F2F523}" destId="{9DEBE3DD-42FA-46B4-8AB5-B6D5E36F0B8B}" srcOrd="0" destOrd="10" presId="urn:microsoft.com/office/officeart/2005/8/layout/cycle4"/>
    <dgm:cxn modelId="{FADAF5FA-BE14-4D12-BBCA-489284DBFE45}" srcId="{41DF7FBF-2006-4EA8-B411-FE03F0FCD406}" destId="{2C7B15DD-F45E-4578-8072-8BA4A223BE40}" srcOrd="0" destOrd="0" parTransId="{19A371FD-8C37-4FB1-AA84-E33823E82FB2}" sibTransId="{9C9A66F4-A319-42B5-9FE0-3161C1CFCADD}"/>
    <dgm:cxn modelId="{676B9590-03FF-4EA8-9342-34FCEE1E9756}" srcId="{D66C642E-EC5A-43D7-B22F-501ED5D5C501}" destId="{447BB3DA-E938-4CB7-871F-8C9771250DF5}" srcOrd="18" destOrd="0" parTransId="{B120666A-6D6D-4E2A-9874-70012407B4F1}" sibTransId="{192311EF-551F-4B29-AE2C-F2354DD9819F}"/>
    <dgm:cxn modelId="{1879D5BE-BC8E-445A-BDB7-32DD25CF20F8}" type="presOf" srcId="{00E3ABBF-95BB-401D-B54B-C87C6754F4F8}" destId="{F18D75A6-F604-49AD-AFB4-6DCF3D94100E}" srcOrd="1" destOrd="4" presId="urn:microsoft.com/office/officeart/2005/8/layout/cycle4"/>
    <dgm:cxn modelId="{26554F7A-84C4-4933-A510-4E0A0D916EB2}" type="presOf" srcId="{EF8C40A8-5AFD-495F-A7D8-87077573BBB4}" destId="{987DE9C2-01F9-462F-801D-A23C04A63D58}" srcOrd="0" destOrd="3" presId="urn:microsoft.com/office/officeart/2005/8/layout/cycle4"/>
    <dgm:cxn modelId="{17B5615E-5C1B-4BA1-9D6B-AC6F48F4ED66}" type="presOf" srcId="{6A24CA16-7D4A-4A40-B783-1F72780EA0DC}" destId="{9DEBE3DD-42FA-46B4-8AB5-B6D5E36F0B8B}" srcOrd="0" destOrd="14" presId="urn:microsoft.com/office/officeart/2005/8/layout/cycle4"/>
    <dgm:cxn modelId="{93F7DD43-3F45-43AD-8DB5-16835CBAF093}" type="presOf" srcId="{4FAEA103-07B7-48BF-A71D-C7913928DC52}" destId="{CA9AB067-F7E8-4D6E-8DB6-D7FA2D2B6B61}" srcOrd="1" destOrd="8" presId="urn:microsoft.com/office/officeart/2005/8/layout/cycle4"/>
    <dgm:cxn modelId="{D0B170C7-7955-4BC1-B05D-C51B5B9343FB}" type="presOf" srcId="{BE2B1C9F-D9CE-4927-8C63-A7BAAF9C1FC1}" destId="{9DEBE3DD-42FA-46B4-8AB5-B6D5E36F0B8B}" srcOrd="0" destOrd="2" presId="urn:microsoft.com/office/officeart/2005/8/layout/cycle4"/>
    <dgm:cxn modelId="{B6502EBE-7AD9-40F2-9E53-AFB124F7B349}" srcId="{D66C642E-EC5A-43D7-B22F-501ED5D5C501}" destId="{3A331CB8-8EBA-4A5D-AB57-F3BB5722203D}" srcOrd="17" destOrd="0" parTransId="{E0C7ABDC-AC21-4D58-8727-F5015E785F03}" sibTransId="{A327569A-91A4-48DD-B9F0-12D731564021}"/>
    <dgm:cxn modelId="{C9028844-C15D-45F0-ABE0-6AE8CEAAC3C9}" type="presOf" srcId="{4E83C671-5639-43F6-8D40-073FB898CE9B}" destId="{F18D75A6-F604-49AD-AFB4-6DCF3D94100E}" srcOrd="1" destOrd="0" presId="urn:microsoft.com/office/officeart/2005/8/layout/cycle4"/>
    <dgm:cxn modelId="{1A74FEF5-2A21-4FD2-BDF9-4A76CE23F9A0}" type="presOf" srcId="{6C8BD586-365A-4BD0-AD29-77D84F5EC24B}" destId="{F18D75A6-F604-49AD-AFB4-6DCF3D94100E}" srcOrd="1" destOrd="5" presId="urn:microsoft.com/office/officeart/2005/8/layout/cycle4"/>
    <dgm:cxn modelId="{1B05F91E-DB90-4EF6-A537-E8B1EDE36507}" type="presOf" srcId="{DF355BCA-7D67-4146-B13D-783805124F8B}" destId="{CA9AB067-F7E8-4D6E-8DB6-D7FA2D2B6B61}" srcOrd="1" destOrd="12" presId="urn:microsoft.com/office/officeart/2005/8/layout/cycle4"/>
    <dgm:cxn modelId="{3E8D26F6-5F08-4F8A-96AD-B24EB40E7F6D}" srcId="{EF480D3A-8C84-4239-9BC0-6B8C5E3EB23E}" destId="{3A16B386-567D-4CDF-B303-E212EC419A65}" srcOrd="9" destOrd="0" parTransId="{DE8477C0-D044-465D-B262-84BB1E7A21A1}" sibTransId="{FE6A29F9-EE44-4859-8102-61B4B2A8B6F6}"/>
    <dgm:cxn modelId="{A57521D3-2ECD-4D97-AABB-A2E8F0AEFF45}" type="presOf" srcId="{3A331CB8-8EBA-4A5D-AB57-F3BB5722203D}" destId="{9DEBE3DD-42FA-46B4-8AB5-B6D5E36F0B8B}" srcOrd="0" destOrd="17" presId="urn:microsoft.com/office/officeart/2005/8/layout/cycle4"/>
    <dgm:cxn modelId="{8BBA6073-8B74-41F9-9578-3F6F0B8222B9}" type="presOf" srcId="{5A024CFA-29D2-4F1E-AA49-D710A6B806F7}" destId="{CA9AB067-F7E8-4D6E-8DB6-D7FA2D2B6B61}" srcOrd="1" destOrd="5" presId="urn:microsoft.com/office/officeart/2005/8/layout/cycle4"/>
    <dgm:cxn modelId="{572CE992-8223-4FB9-894A-4E14C3D9E4AF}" srcId="{D66C642E-EC5A-43D7-B22F-501ED5D5C501}" destId="{33874A8A-D90E-4371-A2C6-DDD5A950C50D}" srcOrd="20" destOrd="0" parTransId="{2B4CAC91-57CD-48BB-98AA-6AF71ACFDAFD}" sibTransId="{AA4F49D2-3C6C-4B92-B205-2481781124D3}"/>
    <dgm:cxn modelId="{858DBD73-27EF-4FAF-842D-08BBA143ECD5}" type="presParOf" srcId="{24706385-BC57-43A4-B66F-35538E735331}" destId="{6C466F9F-E999-40DD-9635-2226EC5D419C}" srcOrd="0" destOrd="0" presId="urn:microsoft.com/office/officeart/2005/8/layout/cycle4"/>
    <dgm:cxn modelId="{F8A00BB7-1657-44E7-ABE1-AA64F077E77C}" type="presParOf" srcId="{6C466F9F-E999-40DD-9635-2226EC5D419C}" destId="{803C543B-E346-4C81-BF4E-0B539A859E0C}" srcOrd="0" destOrd="0" presId="urn:microsoft.com/office/officeart/2005/8/layout/cycle4"/>
    <dgm:cxn modelId="{B7DF644E-8A6C-4908-8CA8-9D1AA1615FF3}" type="presParOf" srcId="{803C543B-E346-4C81-BF4E-0B539A859E0C}" destId="{9DEBE3DD-42FA-46B4-8AB5-B6D5E36F0B8B}" srcOrd="0" destOrd="0" presId="urn:microsoft.com/office/officeart/2005/8/layout/cycle4"/>
    <dgm:cxn modelId="{414278D0-BD99-442B-80EB-86BDB69456EE}" type="presParOf" srcId="{803C543B-E346-4C81-BF4E-0B539A859E0C}" destId="{CA9AB067-F7E8-4D6E-8DB6-D7FA2D2B6B61}" srcOrd="1" destOrd="0" presId="urn:microsoft.com/office/officeart/2005/8/layout/cycle4"/>
    <dgm:cxn modelId="{A57B7735-A07F-4366-A730-410F6F4CFC64}" type="presParOf" srcId="{6C466F9F-E999-40DD-9635-2226EC5D419C}" destId="{B74262E9-C328-446E-AF1C-90AF438A2182}" srcOrd="1" destOrd="0" presId="urn:microsoft.com/office/officeart/2005/8/layout/cycle4"/>
    <dgm:cxn modelId="{111D2A8D-B85F-4BB0-816D-AB901B59A93E}" type="presParOf" srcId="{B74262E9-C328-446E-AF1C-90AF438A2182}" destId="{EA425330-536D-4CEF-938F-491C889F16D2}" srcOrd="0" destOrd="0" presId="urn:microsoft.com/office/officeart/2005/8/layout/cycle4"/>
    <dgm:cxn modelId="{DADCC253-BD41-44EF-8B8E-8DBB0F9BB0E2}" type="presParOf" srcId="{B74262E9-C328-446E-AF1C-90AF438A2182}" destId="{D779B1AF-3122-4E4A-B3E5-1AB594CE60F5}" srcOrd="1" destOrd="0" presId="urn:microsoft.com/office/officeart/2005/8/layout/cycle4"/>
    <dgm:cxn modelId="{45230AF7-979B-4038-B047-6A252DFD8BAE}" type="presParOf" srcId="{6C466F9F-E999-40DD-9635-2226EC5D419C}" destId="{6ED09B7D-7623-4DE5-BF9E-791A11792AAD}" srcOrd="2" destOrd="0" presId="urn:microsoft.com/office/officeart/2005/8/layout/cycle4"/>
    <dgm:cxn modelId="{47E79E49-2AF0-4566-9A1D-0CB44987EB64}" type="presParOf" srcId="{6ED09B7D-7623-4DE5-BF9E-791A11792AAD}" destId="{CC68C0A7-5C5E-4B5E-AF96-A066849C2F93}" srcOrd="0" destOrd="0" presId="urn:microsoft.com/office/officeart/2005/8/layout/cycle4"/>
    <dgm:cxn modelId="{73773602-3AD5-4180-8303-725785B7DF4B}" type="presParOf" srcId="{6ED09B7D-7623-4DE5-BF9E-791A11792AAD}" destId="{7988060C-9336-4188-8DF2-0D095B62EB2E}" srcOrd="1" destOrd="0" presId="urn:microsoft.com/office/officeart/2005/8/layout/cycle4"/>
    <dgm:cxn modelId="{8C216EB1-1D72-45AF-8041-D6180BDE2B27}" type="presParOf" srcId="{6C466F9F-E999-40DD-9635-2226EC5D419C}" destId="{1F6BB185-A1DA-49DB-A8AC-968E0F68AFFA}" srcOrd="3" destOrd="0" presId="urn:microsoft.com/office/officeart/2005/8/layout/cycle4"/>
    <dgm:cxn modelId="{5E24E5EA-CB0F-4C08-8B30-C1769D28091E}" type="presParOf" srcId="{1F6BB185-A1DA-49DB-A8AC-968E0F68AFFA}" destId="{987DE9C2-01F9-462F-801D-A23C04A63D58}" srcOrd="0" destOrd="0" presId="urn:microsoft.com/office/officeart/2005/8/layout/cycle4"/>
    <dgm:cxn modelId="{2E1F47CB-8A07-4840-AF53-2D8497D6144D}" type="presParOf" srcId="{1F6BB185-A1DA-49DB-A8AC-968E0F68AFFA}" destId="{F18D75A6-F604-49AD-AFB4-6DCF3D94100E}" srcOrd="1" destOrd="0" presId="urn:microsoft.com/office/officeart/2005/8/layout/cycle4"/>
    <dgm:cxn modelId="{35FC5ADC-0896-4C83-9CE9-93FB8EF2F427}" type="presParOf" srcId="{6C466F9F-E999-40DD-9635-2226EC5D419C}" destId="{81F23023-AA76-44AF-9BCC-11818CDB638D}" srcOrd="4" destOrd="0" presId="urn:microsoft.com/office/officeart/2005/8/layout/cycle4"/>
    <dgm:cxn modelId="{5A43CB53-FCC9-49E8-A663-1C88224E36AD}" type="presParOf" srcId="{24706385-BC57-43A4-B66F-35538E735331}" destId="{7C7D0952-D191-4597-9001-2C9E06ED4CF8}" srcOrd="1" destOrd="0" presId="urn:microsoft.com/office/officeart/2005/8/layout/cycle4"/>
    <dgm:cxn modelId="{ED70AF07-C265-4DF9-BD89-F8CBA4D745E2}" type="presParOf" srcId="{7C7D0952-D191-4597-9001-2C9E06ED4CF8}" destId="{09713914-7FEA-497F-BEA0-17ADF093E1CC}" srcOrd="0" destOrd="0" presId="urn:microsoft.com/office/officeart/2005/8/layout/cycle4"/>
    <dgm:cxn modelId="{40C1C93D-104D-4643-A770-FF6CF38BA9BD}" type="presParOf" srcId="{7C7D0952-D191-4597-9001-2C9E06ED4CF8}" destId="{B2FCBDEC-804F-4D4D-9319-A3E11FBB5824}" srcOrd="1" destOrd="0" presId="urn:microsoft.com/office/officeart/2005/8/layout/cycle4"/>
    <dgm:cxn modelId="{6C19023A-5BB5-4287-AC9F-FCAECA88D4E6}" type="presParOf" srcId="{7C7D0952-D191-4597-9001-2C9E06ED4CF8}" destId="{F85E85D3-5CC5-41FD-825A-1729BC6B2D13}" srcOrd="2" destOrd="0" presId="urn:microsoft.com/office/officeart/2005/8/layout/cycle4"/>
    <dgm:cxn modelId="{A1BB4F68-2EFF-47A3-B98E-5C53E05041E0}" type="presParOf" srcId="{7C7D0952-D191-4597-9001-2C9E06ED4CF8}" destId="{83CCD6F7-C249-44E0-B336-615860B5E665}" srcOrd="3" destOrd="0" presId="urn:microsoft.com/office/officeart/2005/8/layout/cycle4"/>
    <dgm:cxn modelId="{E2EB18C4-AE53-40B6-8228-913D439D5D81}" type="presParOf" srcId="{7C7D0952-D191-4597-9001-2C9E06ED4CF8}" destId="{849F9FCC-D93A-4FE4-8A45-27ADDE7A6484}" srcOrd="4" destOrd="0" presId="urn:microsoft.com/office/officeart/2005/8/layout/cycle4"/>
    <dgm:cxn modelId="{F74D9F12-C105-4898-A84A-E47F0F2ABB04}" type="presParOf" srcId="{24706385-BC57-43A4-B66F-35538E735331}" destId="{599FFBF4-1F6F-4F8B-A0F1-D22030A7C299}" srcOrd="2" destOrd="0" presId="urn:microsoft.com/office/officeart/2005/8/layout/cycle4"/>
    <dgm:cxn modelId="{D8C3179F-6614-46B0-B7D2-7D3D3EB3EBB4}" type="presParOf" srcId="{24706385-BC57-43A4-B66F-35538E735331}" destId="{398C222B-9575-4A7F-A512-87A9B8BF7786}" srcOrd="3" destOrd="0" presId="urn:microsoft.com/office/officeart/2005/8/layout/cycle4"/>
  </dgm:cxnLst>
  <dgm:bg/>
  <dgm:whole/>
</dgm:dataModel>
</file>

<file path=ppt/diagrams/layout1.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D21E7C-5844-40E6-BBC1-22807B85275B}" type="datetimeFigureOut">
              <a:rPr lang="en-US" smtClean="0"/>
              <a:pPr/>
              <a:t>10/6/2010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8B7B13D-7D6F-4996-B5E2-47BE020CB8CF}"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48B7B13D-7D6F-4996-B5E2-47BE020CB8CF}" type="slidenum">
              <a:rPr lang="en-GB" smtClean="0"/>
              <a:pPr/>
              <a:t>7</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48B7B13D-7D6F-4996-B5E2-47BE020CB8CF}" type="slidenum">
              <a:rPr lang="en-GB" smtClean="0"/>
              <a:pPr/>
              <a:t>8</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E003E1F-B7BB-47E6-9F16-426F7CACFB25}" type="datetimeFigureOut">
              <a:rPr lang="en-US" smtClean="0"/>
              <a:pPr/>
              <a:t>10/6/2010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400DA02-4056-44A4-9D32-D86F6625492B}"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E003E1F-B7BB-47E6-9F16-426F7CACFB25}" type="datetimeFigureOut">
              <a:rPr lang="en-US" smtClean="0"/>
              <a:pPr/>
              <a:t>10/6/2010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400DA02-4056-44A4-9D32-D86F6625492B}"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E003E1F-B7BB-47E6-9F16-426F7CACFB25}" type="datetimeFigureOut">
              <a:rPr lang="en-US" smtClean="0"/>
              <a:pPr/>
              <a:t>10/6/2010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400DA02-4056-44A4-9D32-D86F6625492B}"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E003E1F-B7BB-47E6-9F16-426F7CACFB25}" type="datetimeFigureOut">
              <a:rPr lang="en-US" smtClean="0"/>
              <a:pPr/>
              <a:t>10/6/2010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400DA02-4056-44A4-9D32-D86F6625492B}"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E003E1F-B7BB-47E6-9F16-426F7CACFB25}" type="datetimeFigureOut">
              <a:rPr lang="en-US" smtClean="0"/>
              <a:pPr/>
              <a:t>10/6/2010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400DA02-4056-44A4-9D32-D86F6625492B}"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E003E1F-B7BB-47E6-9F16-426F7CACFB25}" type="datetimeFigureOut">
              <a:rPr lang="en-US" smtClean="0"/>
              <a:pPr/>
              <a:t>10/6/2010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400DA02-4056-44A4-9D32-D86F6625492B}"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E003E1F-B7BB-47E6-9F16-426F7CACFB25}" type="datetimeFigureOut">
              <a:rPr lang="en-US" smtClean="0"/>
              <a:pPr/>
              <a:t>10/6/2010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400DA02-4056-44A4-9D32-D86F6625492B}"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E003E1F-B7BB-47E6-9F16-426F7CACFB25}" type="datetimeFigureOut">
              <a:rPr lang="en-US" smtClean="0"/>
              <a:pPr/>
              <a:t>10/6/2010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400DA02-4056-44A4-9D32-D86F6625492B}"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003E1F-B7BB-47E6-9F16-426F7CACFB25}" type="datetimeFigureOut">
              <a:rPr lang="en-US" smtClean="0"/>
              <a:pPr/>
              <a:t>10/6/2010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400DA02-4056-44A4-9D32-D86F6625492B}"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003E1F-B7BB-47E6-9F16-426F7CACFB25}" type="datetimeFigureOut">
              <a:rPr lang="en-US" smtClean="0"/>
              <a:pPr/>
              <a:t>10/6/2010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400DA02-4056-44A4-9D32-D86F6625492B}"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003E1F-B7BB-47E6-9F16-426F7CACFB25}" type="datetimeFigureOut">
              <a:rPr lang="en-US" smtClean="0"/>
              <a:pPr/>
              <a:t>10/6/2010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400DA02-4056-44A4-9D32-D86F6625492B}"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003E1F-B7BB-47E6-9F16-426F7CACFB25}" type="datetimeFigureOut">
              <a:rPr lang="en-US" smtClean="0"/>
              <a:pPr/>
              <a:t>10/6/2010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00DA02-4056-44A4-9D32-D86F6625492B}"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3.jpeg"/><Relationship Id="rId2" Type="http://schemas.openxmlformats.org/officeDocument/2006/relationships/hyperlink" Target="http://www.google.co.uk/imgres?imgurl=http://fullofsnark.com/wp-content/uploads/2009/08/allison-breakfast-club.jpg&amp;imgrefurl=http://fullofsnark.com/2009/08/13/dinao-round-13-the-john-hughes-tribute-edition/&amp;usg=__JZIKWEnskHJ5mn-CMu3VrarghKQ=&amp;h=185&amp;w=185&amp;sz=8&amp;hl=en&amp;start=2&amp;zoom=1&amp;um=1&amp;itbs=1&amp;tbnid=A9FTr-19xyh7KM:&amp;tbnh=102&amp;tbnw=102&amp;prev=/images?q=allison+breakfast+club&amp;um=1&amp;hl=en&amp;safe=vss&amp;sa=N&amp;tbs=isch:1" TargetMode="External"/><Relationship Id="rId1" Type="http://schemas.openxmlformats.org/officeDocument/2006/relationships/slideLayout" Target="../slideLayouts/slideLayout1.xml"/><Relationship Id="rId6" Type="http://schemas.openxmlformats.org/officeDocument/2006/relationships/hyperlink" Target="http://www.google.co.uk/imgres?imgurl=http://xroads.virginia.edu/~class/am483_97/projects/coe/prettyal.jpg&amp;imgrefurl=http://xroads.virginia.edu/~class/am483_97/projects/coe/Allison.html&amp;usg=__gVkK0jaXuzRhpVV-b4wfPnhKXGk=&amp;h=212&amp;w=211&amp;sz=9&amp;hl=en&amp;start=8&amp;zoom=1&amp;um=1&amp;itbs=1&amp;tbnid=ksqf24f_m-kQBM:&amp;tbnh=106&amp;tbnw=106&amp;prev=/images?q=allison+breakfast+club&amp;um=1&amp;hl=en&amp;safe=vss&amp;sa=N&amp;tbs=isch:1" TargetMode="External"/><Relationship Id="rId5" Type="http://schemas.openxmlformats.org/officeDocument/2006/relationships/image" Target="../media/image2.jpeg"/><Relationship Id="rId4" Type="http://schemas.openxmlformats.org/officeDocument/2006/relationships/hyperlink" Target="http://www.google.co.uk/imgres?imgurl=http://www.rankopedia.com/CandidatePix/60358.gif&amp;imgrefurl=http://www.rankopedia.com/Favourite-Breakfast-Club-Character/Step1/3147/.htm&amp;usg=__tl9p6f-6cW0PX_JvlMGh7UUcZoY=&amp;h=226&amp;w=210&amp;sz=36&amp;hl=en&amp;start=5&amp;zoom=1&amp;um=1&amp;itbs=1&amp;tbnid=sLymetoQj1tCjM:&amp;tbnh=108&amp;tbnw=100&amp;prev=/images?q=allison+breakfast+club&amp;um=1&amp;hl=en&amp;safe=vss&amp;sa=N&amp;tbs=isch:1"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hyperlink" Target="http://www.imdb.com/title/tt0088847/quotes"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9718"/>
          </a:xfrm>
        </p:spPr>
        <p:txBody>
          <a:bodyPr>
            <a:normAutofit/>
          </a:bodyPr>
          <a:lstStyle/>
          <a:p>
            <a:r>
              <a:rPr lang="en-GB" sz="2000" dirty="0" smtClean="0"/>
              <a:t>Your character analysis – what to do </a:t>
            </a:r>
            <a:endParaRPr lang="en-GB" sz="2000" dirty="0"/>
          </a:p>
        </p:txBody>
      </p:sp>
      <p:sp>
        <p:nvSpPr>
          <p:cNvPr id="3" name="Content Placeholder 2"/>
          <p:cNvSpPr>
            <a:spLocks noGrp="1"/>
          </p:cNvSpPr>
          <p:nvPr>
            <p:ph idx="1"/>
          </p:nvPr>
        </p:nvSpPr>
        <p:spPr>
          <a:xfrm>
            <a:off x="457200" y="714356"/>
            <a:ext cx="8229600" cy="5411807"/>
          </a:xfrm>
        </p:spPr>
        <p:txBody>
          <a:bodyPr>
            <a:normAutofit/>
          </a:bodyPr>
          <a:lstStyle/>
          <a:p>
            <a:r>
              <a:rPr lang="en-GB" sz="2000" dirty="0" smtClean="0"/>
              <a:t>Join your group and bring your notes on character studied, I will hand out a list of quotes to help aid memory</a:t>
            </a:r>
          </a:p>
          <a:p>
            <a:r>
              <a:rPr lang="en-GB" sz="2000" dirty="0" smtClean="0"/>
              <a:t>Slide 1 – intro to analysis if you have time add a couple of photos of character ( do this last )</a:t>
            </a:r>
          </a:p>
          <a:p>
            <a:r>
              <a:rPr lang="en-GB" sz="2000" dirty="0" smtClean="0"/>
              <a:t>Slide 2 - Answer general questions about your character (as a group )</a:t>
            </a:r>
          </a:p>
          <a:p>
            <a:pPr>
              <a:buNone/>
            </a:pPr>
            <a:r>
              <a:rPr lang="en-GB" sz="2000" dirty="0" smtClean="0"/>
              <a:t>	The following slides can then be done individually or as a group – time is of the essence!</a:t>
            </a:r>
          </a:p>
          <a:p>
            <a:r>
              <a:rPr lang="en-GB" sz="2000" dirty="0" smtClean="0"/>
              <a:t>Slide 3 – what your character says and thinks – quotes, looks, expressions</a:t>
            </a:r>
          </a:p>
          <a:p>
            <a:r>
              <a:rPr lang="en-GB" sz="2000" dirty="0" smtClean="0"/>
              <a:t>Slide 4  - what your character does – note the actions in order then a description of what it says about the character</a:t>
            </a:r>
          </a:p>
          <a:p>
            <a:r>
              <a:rPr lang="en-GB" sz="2000" dirty="0" smtClean="0"/>
              <a:t>Slide 5 - </a:t>
            </a:r>
            <a:r>
              <a:rPr lang="en-US" sz="2000" dirty="0" smtClean="0">
                <a:latin typeface="+mj-lt"/>
              </a:rPr>
              <a:t>What others characters say about him (how do the other characters react to him, how do they see him)</a:t>
            </a:r>
          </a:p>
          <a:p>
            <a:r>
              <a:rPr lang="en-US" sz="2000" dirty="0" smtClean="0">
                <a:latin typeface="+mj-lt"/>
              </a:rPr>
              <a:t>Save them in shared docs/media/year10 /characters</a:t>
            </a:r>
          </a:p>
          <a:p>
            <a:endParaRPr lang="en-GB" sz="2000" dirty="0" smtClean="0">
              <a:latin typeface="+mj-lt"/>
            </a:endParaRPr>
          </a:p>
          <a:p>
            <a:pPr>
              <a:buNone/>
            </a:pPr>
            <a:r>
              <a:rPr lang="en-GB" sz="2000" dirty="0" smtClean="0"/>
              <a:t>Presentations tomorrow!!!!! </a:t>
            </a:r>
            <a:endParaRPr lang="en-GB"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672414" cy="869947"/>
          </a:xfrm>
        </p:spPr>
        <p:txBody>
          <a:bodyPr/>
          <a:lstStyle/>
          <a:p>
            <a:r>
              <a:rPr lang="en-GB" dirty="0" smtClean="0"/>
              <a:t>Allison  character analysis</a:t>
            </a:r>
            <a:endParaRPr lang="en-GB" dirty="0"/>
          </a:p>
        </p:txBody>
      </p:sp>
      <p:sp>
        <p:nvSpPr>
          <p:cNvPr id="3" name="Subtitle 2"/>
          <p:cNvSpPr>
            <a:spLocks noGrp="1"/>
          </p:cNvSpPr>
          <p:nvPr>
            <p:ph type="subTitle" idx="1"/>
          </p:nvPr>
        </p:nvSpPr>
        <p:spPr>
          <a:xfrm>
            <a:off x="357158" y="3000372"/>
            <a:ext cx="8286808" cy="3214710"/>
          </a:xfrm>
        </p:spPr>
        <p:txBody>
          <a:bodyPr>
            <a:normAutofit/>
          </a:bodyPr>
          <a:lstStyle/>
          <a:p>
            <a:pPr lvl="0"/>
            <a:endParaRPr lang="en-US" sz="1900" b="1" dirty="0" smtClean="0">
              <a:latin typeface="Comic Sans MS" pitchFamily="66" charset="0"/>
            </a:endParaRPr>
          </a:p>
          <a:p>
            <a:pPr lvl="0">
              <a:buFont typeface="Arial" pitchFamily="34" charset="0"/>
              <a:buChar char="•"/>
            </a:pPr>
            <a:r>
              <a:rPr lang="en-US" sz="1900" b="1" dirty="0" smtClean="0">
                <a:latin typeface="Comic Sans MS" pitchFamily="66" charset="0"/>
              </a:rPr>
              <a:t>What the film says about her, how do you see her?</a:t>
            </a:r>
          </a:p>
          <a:p>
            <a:pPr lvl="0">
              <a:buFont typeface="Arial" pitchFamily="34" charset="0"/>
              <a:buChar char="•"/>
            </a:pPr>
            <a:r>
              <a:rPr lang="en-US" sz="1900" b="1" dirty="0" smtClean="0">
                <a:latin typeface="Comic Sans MS" pitchFamily="66" charset="0"/>
              </a:rPr>
              <a:t>What Allison says and thinks (think of a few words to describe your character and then tell us how you know this )</a:t>
            </a:r>
          </a:p>
          <a:p>
            <a:pPr lvl="0">
              <a:buFont typeface="Arial" pitchFamily="34" charset="0"/>
              <a:buChar char="•"/>
            </a:pPr>
            <a:r>
              <a:rPr lang="en-US" sz="1900" b="1" dirty="0" smtClean="0">
                <a:latin typeface="Comic Sans MS" pitchFamily="66" charset="0"/>
              </a:rPr>
              <a:t>What Allison does (her actions) what do they tell us about her</a:t>
            </a:r>
          </a:p>
          <a:p>
            <a:pPr lvl="0">
              <a:buFont typeface="Arial" pitchFamily="34" charset="0"/>
              <a:buChar char="•"/>
            </a:pPr>
            <a:r>
              <a:rPr lang="en-US" sz="1900" b="1" dirty="0" smtClean="0">
                <a:latin typeface="Comic Sans MS" pitchFamily="66" charset="0"/>
              </a:rPr>
              <a:t> </a:t>
            </a:r>
            <a:r>
              <a:rPr lang="en-US" sz="1900" b="1" dirty="0">
                <a:latin typeface="Comic Sans MS" pitchFamily="66" charset="0"/>
              </a:rPr>
              <a:t>What others </a:t>
            </a:r>
            <a:r>
              <a:rPr lang="en-US" sz="1900" b="1" dirty="0" smtClean="0">
                <a:latin typeface="Comic Sans MS" pitchFamily="66" charset="0"/>
              </a:rPr>
              <a:t>characters </a:t>
            </a:r>
            <a:r>
              <a:rPr lang="en-US" sz="1900" b="1" dirty="0">
                <a:latin typeface="Comic Sans MS" pitchFamily="66" charset="0"/>
              </a:rPr>
              <a:t>say about </a:t>
            </a:r>
            <a:r>
              <a:rPr lang="en-US" sz="1900" b="1" dirty="0" smtClean="0">
                <a:latin typeface="Comic Sans MS" pitchFamily="66" charset="0"/>
              </a:rPr>
              <a:t>her (how do the other characters react to her, how do they see her, how do we know)</a:t>
            </a:r>
          </a:p>
          <a:p>
            <a:endParaRPr lang="en-GB" dirty="0"/>
          </a:p>
        </p:txBody>
      </p:sp>
      <p:pic>
        <p:nvPicPr>
          <p:cNvPr id="9218" name="Picture 2" descr="http://t3.gstatic.com/images?q=tbn:A9FTr-19xyh7KM:http://fullofsnark.com/wp-content/uploads/2009/08/allison-breakfast-club.jpg">
            <a:hlinkClick r:id="rId2"/>
          </p:cNvPr>
          <p:cNvPicPr>
            <a:picLocks noChangeAspect="1" noChangeArrowheads="1"/>
          </p:cNvPicPr>
          <p:nvPr/>
        </p:nvPicPr>
        <p:blipFill>
          <a:blip r:embed="rId3"/>
          <a:srcRect/>
          <a:stretch>
            <a:fillRect/>
          </a:stretch>
        </p:blipFill>
        <p:spPr bwMode="auto">
          <a:xfrm>
            <a:off x="571472" y="428604"/>
            <a:ext cx="1714510" cy="1714512"/>
          </a:xfrm>
          <a:prstGeom prst="rect">
            <a:avLst/>
          </a:prstGeom>
          <a:noFill/>
        </p:spPr>
      </p:pic>
      <p:pic>
        <p:nvPicPr>
          <p:cNvPr id="9220" name="Picture 4" descr="http://t2.gstatic.com/images?q=tbn:sLymetoQj1tCjM:http://www.rankopedia.com/CandidatePix/60358.gif">
            <a:hlinkClick r:id="rId4"/>
          </p:cNvPr>
          <p:cNvPicPr>
            <a:picLocks noChangeAspect="1" noChangeArrowheads="1"/>
          </p:cNvPicPr>
          <p:nvPr/>
        </p:nvPicPr>
        <p:blipFill>
          <a:blip r:embed="rId5"/>
          <a:srcRect/>
          <a:stretch>
            <a:fillRect/>
          </a:stretch>
        </p:blipFill>
        <p:spPr bwMode="auto">
          <a:xfrm>
            <a:off x="3428992" y="428604"/>
            <a:ext cx="1587510" cy="1714512"/>
          </a:xfrm>
          <a:prstGeom prst="rect">
            <a:avLst/>
          </a:prstGeom>
          <a:noFill/>
        </p:spPr>
      </p:pic>
      <p:pic>
        <p:nvPicPr>
          <p:cNvPr id="9222" name="Picture 6" descr="http://t3.gstatic.com/images?q=tbn:ksqf24f_m-kQBM:http://xroads.virginia.edu/~class/am483_97/projects/coe/prettyal.jpg">
            <a:hlinkClick r:id="rId6"/>
          </p:cNvPr>
          <p:cNvPicPr>
            <a:picLocks noChangeAspect="1" noChangeArrowheads="1"/>
          </p:cNvPicPr>
          <p:nvPr/>
        </p:nvPicPr>
        <p:blipFill>
          <a:blip r:embed="rId7"/>
          <a:srcRect/>
          <a:stretch>
            <a:fillRect/>
          </a:stretch>
        </p:blipFill>
        <p:spPr bwMode="auto">
          <a:xfrm>
            <a:off x="6072198" y="428604"/>
            <a:ext cx="1714512" cy="1714512"/>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2594"/>
          </a:xfrm>
        </p:spPr>
        <p:txBody>
          <a:bodyPr>
            <a:normAutofit/>
          </a:bodyPr>
          <a:lstStyle/>
          <a:p>
            <a:r>
              <a:rPr lang="en-GB" sz="2000" dirty="0" smtClean="0"/>
              <a:t>What the film says about him, what you think of him</a:t>
            </a:r>
            <a:endParaRPr lang="en-GB" sz="2000" dirty="0"/>
          </a:p>
        </p:txBody>
      </p:sp>
      <p:sp>
        <p:nvSpPr>
          <p:cNvPr id="3" name="Content Placeholder 2"/>
          <p:cNvSpPr>
            <a:spLocks noGrp="1"/>
          </p:cNvSpPr>
          <p:nvPr>
            <p:ph idx="1"/>
          </p:nvPr>
        </p:nvSpPr>
        <p:spPr>
          <a:xfrm>
            <a:off x="457200" y="785794"/>
            <a:ext cx="8229600" cy="5786478"/>
          </a:xfrm>
        </p:spPr>
        <p:txBody>
          <a:bodyPr>
            <a:normAutofit fontScale="47500" lnSpcReduction="20000"/>
          </a:bodyPr>
          <a:lstStyle/>
          <a:p>
            <a:pPr>
              <a:buNone/>
            </a:pPr>
            <a:r>
              <a:rPr lang="en-US" dirty="0" smtClean="0"/>
              <a:t>Discuss these answers as a group to begin building a picture of your character:</a:t>
            </a:r>
          </a:p>
          <a:p>
            <a:pPr>
              <a:buNone/>
            </a:pPr>
            <a:r>
              <a:rPr lang="en-US" dirty="0"/>
              <a:t> </a:t>
            </a:r>
            <a:endParaRPr lang="en-GB" dirty="0"/>
          </a:p>
          <a:p>
            <a:pPr lvl="0"/>
            <a:r>
              <a:rPr lang="en-US" dirty="0"/>
              <a:t>When does my character live?  </a:t>
            </a:r>
            <a:endParaRPr lang="en-GB" dirty="0"/>
          </a:p>
          <a:p>
            <a:pPr lvl="0"/>
            <a:r>
              <a:rPr lang="en-US" dirty="0"/>
              <a:t>Where does my character live?  In the country, the city, the suburbs…?</a:t>
            </a:r>
            <a:endParaRPr lang="en-GB" dirty="0"/>
          </a:p>
          <a:p>
            <a:pPr lvl="0"/>
            <a:r>
              <a:rPr lang="en-US" dirty="0"/>
              <a:t>What is the socioeconomic background of my character?</a:t>
            </a:r>
            <a:endParaRPr lang="en-GB" dirty="0"/>
          </a:p>
          <a:p>
            <a:pPr lvl="0"/>
            <a:r>
              <a:rPr lang="en-US" dirty="0"/>
              <a:t>Does my character work?  If so, at what, if not what does he/she do?</a:t>
            </a:r>
            <a:endParaRPr lang="en-GB" dirty="0"/>
          </a:p>
          <a:p>
            <a:pPr lvl="0"/>
            <a:r>
              <a:rPr lang="en-US" dirty="0" smtClean="0"/>
              <a:t>Who </a:t>
            </a:r>
            <a:r>
              <a:rPr lang="en-US" dirty="0"/>
              <a:t>lives with my character and what are their relationships?</a:t>
            </a:r>
            <a:endParaRPr lang="en-GB" dirty="0"/>
          </a:p>
          <a:p>
            <a:pPr lvl="0"/>
            <a:r>
              <a:rPr lang="en-US" dirty="0"/>
              <a:t>Who else heavily influences my character?</a:t>
            </a:r>
            <a:endParaRPr lang="en-GB" dirty="0"/>
          </a:p>
          <a:p>
            <a:pPr lvl="0"/>
            <a:r>
              <a:rPr lang="en-US" dirty="0" smtClean="0"/>
              <a:t>What </a:t>
            </a:r>
            <a:r>
              <a:rPr lang="en-US" dirty="0"/>
              <a:t>is the primary emotion my character has throughout this piece?</a:t>
            </a:r>
            <a:endParaRPr lang="en-GB" dirty="0"/>
          </a:p>
          <a:p>
            <a:pPr lvl="0"/>
            <a:r>
              <a:rPr lang="en-US" dirty="0"/>
              <a:t>What other emotions are affecting my character underneath that emotion?</a:t>
            </a:r>
            <a:endParaRPr lang="en-GB" dirty="0"/>
          </a:p>
          <a:p>
            <a:pPr lvl="0"/>
            <a:r>
              <a:rPr lang="en-US" dirty="0"/>
              <a:t>What kind of self-esteem does my character have?</a:t>
            </a:r>
            <a:endParaRPr lang="en-GB" dirty="0"/>
          </a:p>
          <a:p>
            <a:pPr lvl="0"/>
            <a:r>
              <a:rPr lang="en-US" dirty="0"/>
              <a:t>How does my character relate to the outside world?</a:t>
            </a:r>
            <a:endParaRPr lang="en-GB" dirty="0"/>
          </a:p>
          <a:p>
            <a:pPr lvl="0"/>
            <a:r>
              <a:rPr lang="en-US" dirty="0"/>
              <a:t>What emotion should the audience feel toward my character?  Sympathy, hate, friendly?</a:t>
            </a:r>
            <a:endParaRPr lang="en-GB" dirty="0"/>
          </a:p>
          <a:p>
            <a:pPr lvl="0"/>
            <a:r>
              <a:rPr lang="en-US" dirty="0"/>
              <a:t>In the beginning of the film, what do we discover about my character?</a:t>
            </a:r>
            <a:endParaRPr lang="en-GB" dirty="0"/>
          </a:p>
          <a:p>
            <a:pPr lvl="0"/>
            <a:r>
              <a:rPr lang="en-US" dirty="0"/>
              <a:t>In the middle of the film, how does my character grow and change?</a:t>
            </a:r>
            <a:endParaRPr lang="en-GB" dirty="0"/>
          </a:p>
          <a:p>
            <a:pPr lvl="0"/>
            <a:r>
              <a:rPr lang="en-US" dirty="0"/>
              <a:t>At the end of the film, what will happen to my character?</a:t>
            </a:r>
            <a:endParaRPr lang="en-GB" dirty="0"/>
          </a:p>
          <a:p>
            <a:pPr lvl="0"/>
            <a:r>
              <a:rPr lang="en-US" dirty="0" smtClean="0"/>
              <a:t>How </a:t>
            </a:r>
            <a:r>
              <a:rPr lang="en-US" dirty="0"/>
              <a:t>important is my character to the action of the film as a whole?</a:t>
            </a:r>
            <a:endParaRPr lang="en-GB" dirty="0"/>
          </a:p>
          <a:p>
            <a:pPr lvl="0"/>
            <a:r>
              <a:rPr lang="en-US" dirty="0"/>
              <a:t>How old is my character? </a:t>
            </a:r>
            <a:endParaRPr lang="en-GB" dirty="0"/>
          </a:p>
          <a:p>
            <a:pPr lvl="0"/>
            <a:r>
              <a:rPr lang="en-US" dirty="0"/>
              <a:t>How strong are my character’s emotions in this piece?  Pure hatred?  Mild lust?</a:t>
            </a:r>
            <a:endParaRPr lang="en-GB" dirty="0"/>
          </a:p>
          <a:p>
            <a:pPr lvl="0"/>
            <a:r>
              <a:rPr lang="en-US" dirty="0" smtClean="0"/>
              <a:t>What </a:t>
            </a:r>
            <a:r>
              <a:rPr lang="en-US" dirty="0"/>
              <a:t>person or fictional character does my character most remind me of?</a:t>
            </a:r>
            <a:endParaRPr lang="en-GB" dirty="0"/>
          </a:p>
          <a:p>
            <a:pPr lvl="0"/>
            <a:r>
              <a:rPr lang="en-US" dirty="0"/>
              <a:t>If I met my character, how would I react to them?</a:t>
            </a:r>
            <a:endParaRPr lang="en-GB" dirty="0"/>
          </a:p>
          <a:p>
            <a:pPr>
              <a:buNone/>
            </a:pPr>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4032"/>
          </a:xfrm>
        </p:spPr>
        <p:txBody>
          <a:bodyPr>
            <a:normAutofit/>
          </a:bodyPr>
          <a:lstStyle/>
          <a:p>
            <a:r>
              <a:rPr lang="en-GB" sz="2000" dirty="0" smtClean="0"/>
              <a:t>What Jim </a:t>
            </a:r>
            <a:r>
              <a:rPr lang="en-GB" sz="2000" b="1" dirty="0" smtClean="0"/>
              <a:t>says and thinks </a:t>
            </a:r>
            <a:r>
              <a:rPr lang="en-GB" sz="2000" dirty="0" smtClean="0"/>
              <a:t>– important scenes</a:t>
            </a:r>
            <a:endParaRPr lang="en-GB" sz="2000" dirty="0"/>
          </a:p>
        </p:txBody>
      </p:sp>
      <p:sp>
        <p:nvSpPr>
          <p:cNvPr id="3" name="Content Placeholder 2"/>
          <p:cNvSpPr>
            <a:spLocks noGrp="1"/>
          </p:cNvSpPr>
          <p:nvPr>
            <p:ph idx="1"/>
          </p:nvPr>
        </p:nvSpPr>
        <p:spPr>
          <a:xfrm>
            <a:off x="457200" y="1285860"/>
            <a:ext cx="8229600" cy="4840303"/>
          </a:xfrm>
        </p:spPr>
        <p:txBody>
          <a:bodyPr>
            <a:normAutofit fontScale="92500"/>
          </a:bodyPr>
          <a:lstStyle/>
          <a:p>
            <a:r>
              <a:rPr lang="en-GB" sz="1800" b="1" dirty="0" smtClean="0"/>
              <a:t>Determined</a:t>
            </a:r>
            <a:r>
              <a:rPr lang="en-GB" sz="1800" dirty="0" smtClean="0"/>
              <a:t> to make a fresh start (tells his mum he doesn’t want to move again) ‘for once I want to do something right! And I don't want you to run away from me again! ‘</a:t>
            </a:r>
          </a:p>
          <a:p>
            <a:r>
              <a:rPr lang="en-GB" sz="1800" b="1" dirty="0" smtClean="0"/>
              <a:t>Peacemaker</a:t>
            </a:r>
            <a:r>
              <a:rPr lang="en-GB" sz="1800" dirty="0" smtClean="0"/>
              <a:t> - Doesn’t want trouble (tries to limit fighting )</a:t>
            </a:r>
          </a:p>
          <a:p>
            <a:r>
              <a:rPr lang="en-GB" sz="1800" b="1" dirty="0" smtClean="0"/>
              <a:t>Love</a:t>
            </a:r>
            <a:r>
              <a:rPr lang="en-GB" sz="1800" dirty="0" smtClean="0"/>
              <a:t> interest falls in love with Judy (sees her outside window wants to talk to her )</a:t>
            </a:r>
          </a:p>
          <a:p>
            <a:r>
              <a:rPr lang="en-GB" sz="1800" b="1" dirty="0" smtClean="0"/>
              <a:t>Wants to fit in </a:t>
            </a:r>
            <a:r>
              <a:rPr lang="en-GB" sz="1800" dirty="0" smtClean="0"/>
              <a:t>(joke in planetarium)</a:t>
            </a:r>
          </a:p>
          <a:p>
            <a:r>
              <a:rPr lang="en-GB" sz="1800" b="1" dirty="0" smtClean="0"/>
              <a:t>Angry and frustrated with his parents</a:t>
            </a:r>
            <a:r>
              <a:rPr lang="en-GB" sz="1800" dirty="0" smtClean="0"/>
              <a:t>’ relationship and their treatment of him</a:t>
            </a:r>
          </a:p>
          <a:p>
            <a:pPr>
              <a:buNone/>
            </a:pPr>
            <a:r>
              <a:rPr lang="en-GB" sz="1800" dirty="0" smtClean="0"/>
              <a:t> </a:t>
            </a:r>
            <a:r>
              <a:rPr lang="en-GB" sz="1800" dirty="0"/>
              <a:t>‘He called me a dirty tramp! My own father! Maybe he doesn’t mean it but he acts like he does.’ </a:t>
            </a:r>
            <a:r>
              <a:rPr lang="en-GB" sz="1800" dirty="0" smtClean="0"/>
              <a:t> (why he got drunk)</a:t>
            </a:r>
          </a:p>
          <a:p>
            <a:pPr>
              <a:buNone/>
            </a:pPr>
            <a:r>
              <a:rPr lang="en-GB" sz="1800" dirty="0" smtClean="0"/>
              <a:t>You’re tearing me apart  and argument with them on stairs ‘Don’t I buy you everything you want?’ (Jim’s dad to him)</a:t>
            </a:r>
          </a:p>
          <a:p>
            <a:pPr>
              <a:buNone/>
            </a:pPr>
            <a:r>
              <a:rPr lang="en-GB" sz="1800" dirty="0" smtClean="0"/>
              <a:t> </a:t>
            </a:r>
            <a:r>
              <a:rPr lang="en-GB" sz="1800" dirty="0"/>
              <a:t>‘Can I talk to you guys? I </a:t>
            </a:r>
            <a:r>
              <a:rPr lang="en-GB" sz="1800" dirty="0" err="1"/>
              <a:t>gotta</a:t>
            </a:r>
            <a:r>
              <a:rPr lang="en-GB" sz="1800" dirty="0"/>
              <a:t> talk to someone</a:t>
            </a:r>
            <a:r>
              <a:rPr lang="en-GB" sz="1800" dirty="0" smtClean="0"/>
              <a:t>.’  (Begs dad for advice on Chicken Run).</a:t>
            </a:r>
          </a:p>
          <a:p>
            <a:r>
              <a:rPr lang="en-GB" sz="1800" b="1" dirty="0" smtClean="0"/>
              <a:t>Desperate</a:t>
            </a:r>
            <a:r>
              <a:rPr lang="en-GB" sz="1800" dirty="0" smtClean="0"/>
              <a:t> – I don’t know what to do anymore except maybe die</a:t>
            </a:r>
          </a:p>
          <a:p>
            <a:r>
              <a:rPr lang="en-GB" sz="1800" b="1" dirty="0" smtClean="0"/>
              <a:t>Brave and proud </a:t>
            </a:r>
            <a:r>
              <a:rPr lang="en-GB" sz="1800" dirty="0" smtClean="0"/>
              <a:t>– chicken race</a:t>
            </a:r>
          </a:p>
          <a:p>
            <a:r>
              <a:rPr lang="en-GB" sz="1800" b="1" dirty="0" smtClean="0"/>
              <a:t>Kind and loyal</a:t>
            </a:r>
            <a:r>
              <a:rPr lang="en-GB" sz="1800" dirty="0" smtClean="0"/>
              <a:t>– helps Plato </a:t>
            </a:r>
            <a:r>
              <a:rPr lang="en-GB" sz="1800" dirty="0" err="1" smtClean="0"/>
              <a:t>thoughout</a:t>
            </a:r>
            <a:r>
              <a:rPr lang="en-GB" sz="1800" dirty="0" smtClean="0"/>
              <a:t>, offers him jacket, friendship, </a:t>
            </a:r>
            <a:r>
              <a:rPr lang="en-GB" sz="1800" dirty="0" err="1" smtClean="0"/>
              <a:t>esp</a:t>
            </a:r>
            <a:r>
              <a:rPr lang="en-GB" sz="1800" dirty="0" smtClean="0"/>
              <a:t> in the end ‘I’ve got the bullets’</a:t>
            </a:r>
          </a:p>
          <a:p>
            <a:r>
              <a:rPr lang="en-GB" sz="1800" b="1" dirty="0" smtClean="0"/>
              <a:t>Loving</a:t>
            </a:r>
            <a:r>
              <a:rPr lang="en-GB" sz="1800" dirty="0" smtClean="0"/>
              <a:t> - towards Judy, wants to help his dad</a:t>
            </a:r>
          </a:p>
          <a:p>
            <a:endParaRPr lang="en-GB" sz="1800" dirty="0" smtClean="0"/>
          </a:p>
          <a:p>
            <a:endParaRPr lang="en-GB" sz="1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00232" y="571480"/>
            <a:ext cx="4714908" cy="369332"/>
          </a:xfrm>
          <a:prstGeom prst="rect">
            <a:avLst/>
          </a:prstGeom>
          <a:noFill/>
        </p:spPr>
        <p:txBody>
          <a:bodyPr wrap="square" rtlCol="0">
            <a:spAutoFit/>
          </a:bodyPr>
          <a:lstStyle/>
          <a:p>
            <a:r>
              <a:rPr lang="en-GB" dirty="0" smtClean="0"/>
              <a:t>What Allison </a:t>
            </a:r>
            <a:r>
              <a:rPr lang="en-GB" b="1" dirty="0" smtClean="0"/>
              <a:t>says and thinks </a:t>
            </a:r>
            <a:r>
              <a:rPr lang="en-GB" dirty="0" smtClean="0"/>
              <a:t>– important scenes</a:t>
            </a:r>
            <a:endParaRPr lang="en-GB" dirty="0"/>
          </a:p>
        </p:txBody>
      </p:sp>
      <p:sp>
        <p:nvSpPr>
          <p:cNvPr id="5" name="TextBox 4"/>
          <p:cNvSpPr txBox="1"/>
          <p:nvPr/>
        </p:nvSpPr>
        <p:spPr>
          <a:xfrm>
            <a:off x="500034" y="1428736"/>
            <a:ext cx="8072494" cy="1200329"/>
          </a:xfrm>
          <a:prstGeom prst="rect">
            <a:avLst/>
          </a:prstGeom>
          <a:noFill/>
        </p:spPr>
        <p:txBody>
          <a:bodyPr wrap="square" rtlCol="0">
            <a:spAutoFit/>
          </a:bodyPr>
          <a:lstStyle/>
          <a:p>
            <a:r>
              <a:rPr lang="en-GB" dirty="0" smtClean="0"/>
              <a:t>She doesn't really speak but when the principal speaks to her she just squeals and hides underneath her huge hood on her coat and then she goes to get the lunch for people with Andy  she said she drinks buckets of  vodka  and she shouts at </a:t>
            </a:r>
            <a:r>
              <a:rPr lang="en-GB" dirty="0" err="1" smtClean="0"/>
              <a:t>clair</a:t>
            </a:r>
            <a:r>
              <a:rPr lang="en-GB" dirty="0" smtClean="0"/>
              <a:t> HA! When they are speaking about parents.</a:t>
            </a:r>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86766" cy="796908"/>
          </a:xfrm>
        </p:spPr>
        <p:txBody>
          <a:bodyPr>
            <a:normAutofit/>
          </a:bodyPr>
          <a:lstStyle/>
          <a:p>
            <a:r>
              <a:rPr lang="en-GB" sz="2000" dirty="0" smtClean="0"/>
              <a:t>What Allison </a:t>
            </a:r>
            <a:r>
              <a:rPr lang="en-GB" sz="2000" b="1" dirty="0" smtClean="0"/>
              <a:t>does </a:t>
            </a:r>
            <a:r>
              <a:rPr lang="en-GB" sz="2000" dirty="0" smtClean="0"/>
              <a:t>– this goes over previous description but focuses on the action</a:t>
            </a:r>
            <a:endParaRPr lang="en-GB" sz="2000" dirty="0"/>
          </a:p>
        </p:txBody>
      </p:sp>
      <p:sp>
        <p:nvSpPr>
          <p:cNvPr id="4" name="Content Placeholder 3"/>
          <p:cNvSpPr>
            <a:spLocks noGrp="1"/>
          </p:cNvSpPr>
          <p:nvPr>
            <p:ph idx="1"/>
          </p:nvPr>
        </p:nvSpPr>
        <p:spPr>
          <a:xfrm>
            <a:off x="428596" y="1071546"/>
            <a:ext cx="8229600" cy="5072098"/>
          </a:xfrm>
        </p:spPr>
        <p:txBody>
          <a:bodyPr>
            <a:normAutofit/>
          </a:bodyPr>
          <a:lstStyle/>
          <a:p>
            <a:r>
              <a:rPr lang="en-GB" sz="2400" dirty="0" smtClean="0"/>
              <a:t>Allison doesn't talk for the first thirty minutes </a:t>
            </a:r>
          </a:p>
          <a:p>
            <a:r>
              <a:rPr lang="en-GB" sz="2400" dirty="0" smtClean="0"/>
              <a:t>but then she laughs at Claire and everyone is shocked because its probably the first time they heard her talk</a:t>
            </a:r>
          </a:p>
          <a:p>
            <a:r>
              <a:rPr lang="en-GB" sz="2400" dirty="0" smtClean="0"/>
              <a:t>then she's sent with Andrew to get some lunch and he tries to make conversation with her and he asks what's her poison and she says vodka makes her sound like she's alone quite a lot and she hasn't got anything better to do</a:t>
            </a:r>
          </a:p>
          <a:p>
            <a:r>
              <a:rPr lang="en-GB" sz="2400" dirty="0" smtClean="0"/>
              <a:t>Also at lunch her food was a sandwich but she takes out the filling and fills it with sugar and three handfuls of toffee popcorn and she had a coke and it spilt over so she drank it off the table so its like she addicted to sugar so she doesn't even want to waste any at all</a:t>
            </a:r>
          </a:p>
          <a:p>
            <a:endParaRPr lang="en-GB" sz="2400" dirty="0" smtClean="0"/>
          </a:p>
          <a:p>
            <a:endParaRPr lang="en-GB"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latin typeface="Comic Sans MS" pitchFamily="66" charset="0"/>
              </a:rPr>
              <a:t>What others characters say about her (how do the other characters react to her, how do they see her)</a:t>
            </a:r>
            <a:endParaRPr lang="en-GB" sz="2000" dirty="0"/>
          </a:p>
        </p:txBody>
      </p:sp>
      <p:sp>
        <p:nvSpPr>
          <p:cNvPr id="3" name="Content Placeholder 2"/>
          <p:cNvSpPr>
            <a:spLocks noGrp="1"/>
          </p:cNvSpPr>
          <p:nvPr>
            <p:ph idx="1"/>
          </p:nvPr>
        </p:nvSpPr>
        <p:spPr/>
        <p:txBody>
          <a:bodyPr>
            <a:normAutofit fontScale="85000" lnSpcReduction="20000"/>
          </a:bodyPr>
          <a:lstStyle/>
          <a:p>
            <a:r>
              <a:rPr lang="en-GB" dirty="0" smtClean="0"/>
              <a:t>Andy – is kind of intrigued by her because he starts asking her things when they go to get drinks for everyone</a:t>
            </a:r>
          </a:p>
          <a:p>
            <a:r>
              <a:rPr lang="en-GB" dirty="0" smtClean="0"/>
              <a:t>Bender -  he's interested by her and kind of likes her because he smiles at her when she lies to Claire</a:t>
            </a:r>
          </a:p>
          <a:p>
            <a:r>
              <a:rPr lang="en-GB" dirty="0" smtClean="0"/>
              <a:t>Claire – she thinks she's weird because she's popular and she just kind of looks down on her</a:t>
            </a:r>
          </a:p>
          <a:p>
            <a:r>
              <a:rPr lang="en-GB" dirty="0" smtClean="0"/>
              <a:t>Bryan – they haven't really talked to each other </a:t>
            </a:r>
          </a:p>
          <a:p>
            <a:r>
              <a:rPr lang="en-GB" dirty="0" smtClean="0"/>
              <a:t>Parents – her parents just ignore her </a:t>
            </a:r>
          </a:p>
          <a:p>
            <a:r>
              <a:rPr lang="en-GB" dirty="0" smtClean="0"/>
              <a:t>Principal – he thinks she's weird because when he shouted at her she just squeals'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11156"/>
          </a:xfrm>
        </p:spPr>
        <p:txBody>
          <a:bodyPr>
            <a:normAutofit fontScale="90000"/>
          </a:bodyPr>
          <a:lstStyle/>
          <a:p>
            <a:r>
              <a:rPr lang="en-GB" dirty="0" smtClean="0"/>
              <a:t>Summary of Jim’s character analysis</a:t>
            </a:r>
            <a:endParaRPr lang="en-GB" dirty="0"/>
          </a:p>
        </p:txBody>
      </p:sp>
      <p:graphicFrame>
        <p:nvGraphicFramePr>
          <p:cNvPr id="4" name="Content Placeholder 3"/>
          <p:cNvGraphicFramePr>
            <a:graphicFrameLocks noGrp="1"/>
          </p:cNvGraphicFramePr>
          <p:nvPr>
            <p:ph idx="1"/>
          </p:nvPr>
        </p:nvGraphicFramePr>
        <p:xfrm>
          <a:off x="214282" y="1000108"/>
          <a:ext cx="8715436" cy="48117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4071934" y="3214686"/>
            <a:ext cx="1008000"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2400" b="1" dirty="0" smtClean="0"/>
              <a:t>Alison</a:t>
            </a:r>
            <a:endParaRPr lang="en-GB" sz="2400" b="1" dirty="0"/>
          </a:p>
        </p:txBody>
      </p:sp>
      <p:sp>
        <p:nvSpPr>
          <p:cNvPr id="7" name="TextBox 6"/>
          <p:cNvSpPr txBox="1"/>
          <p:nvPr/>
        </p:nvSpPr>
        <p:spPr>
          <a:xfrm>
            <a:off x="5500694" y="4786322"/>
            <a:ext cx="3143272" cy="923330"/>
          </a:xfrm>
          <a:prstGeom prst="rect">
            <a:avLst/>
          </a:prstGeom>
          <a:noFill/>
        </p:spPr>
        <p:txBody>
          <a:bodyPr wrap="square" rtlCol="0">
            <a:spAutoFit/>
          </a:bodyPr>
          <a:lstStyle/>
          <a:p>
            <a:pPr lvl="0"/>
            <a:r>
              <a:rPr lang="en-GB" dirty="0" smtClean="0"/>
              <a:t>Parents      -  Judy  - Plato</a:t>
            </a:r>
          </a:p>
          <a:p>
            <a:pPr lvl="0"/>
            <a:r>
              <a:rPr lang="en-GB" dirty="0" smtClean="0"/>
              <a:t>Police -  Buzz  - other kids</a:t>
            </a:r>
          </a:p>
          <a:p>
            <a:endParaRPr lang="en-GB" dirty="0"/>
          </a:p>
        </p:txBody>
      </p:sp>
      <p:sp>
        <p:nvSpPr>
          <p:cNvPr id="8" name="TextBox 7"/>
          <p:cNvSpPr txBox="1"/>
          <p:nvPr/>
        </p:nvSpPr>
        <p:spPr>
          <a:xfrm>
            <a:off x="5857884" y="1357298"/>
            <a:ext cx="3071834" cy="2554545"/>
          </a:xfrm>
          <a:prstGeom prst="rect">
            <a:avLst/>
          </a:prstGeom>
          <a:noFill/>
        </p:spPr>
        <p:txBody>
          <a:bodyPr wrap="square" rtlCol="0">
            <a:spAutoFit/>
          </a:bodyPr>
          <a:lstStyle/>
          <a:p>
            <a:pPr lvl="0"/>
            <a:r>
              <a:rPr lang="en-GB" sz="800" b="1" dirty="0" smtClean="0"/>
              <a:t>Determined</a:t>
            </a:r>
            <a:r>
              <a:rPr lang="en-GB" sz="800" dirty="0" smtClean="0"/>
              <a:t> to make a fresh start (tells his mum he doesn’t want to move again) ‘for once I want to do something right! And I don't want you to run away from me again! ‘</a:t>
            </a:r>
          </a:p>
          <a:p>
            <a:pPr lvl="0"/>
            <a:r>
              <a:rPr lang="en-GB" sz="800" b="1" dirty="0" smtClean="0"/>
              <a:t>Peacemaker</a:t>
            </a:r>
            <a:r>
              <a:rPr lang="en-GB" sz="800" dirty="0" smtClean="0"/>
              <a:t> - Doesn’t want trouble (tries to limit fighting )</a:t>
            </a:r>
          </a:p>
          <a:p>
            <a:pPr lvl="0"/>
            <a:r>
              <a:rPr lang="en-GB" sz="800" b="1" dirty="0" smtClean="0"/>
              <a:t>Love</a:t>
            </a:r>
            <a:r>
              <a:rPr lang="en-GB" sz="800" dirty="0" smtClean="0"/>
              <a:t> interest falls in love with Judy (sees her outside window wants to talk to her )</a:t>
            </a:r>
          </a:p>
          <a:p>
            <a:pPr lvl="0"/>
            <a:r>
              <a:rPr lang="en-GB" sz="800" b="1" dirty="0" smtClean="0"/>
              <a:t>Wants to fit in </a:t>
            </a:r>
            <a:r>
              <a:rPr lang="en-GB" sz="800" dirty="0" smtClean="0"/>
              <a:t>(joke in planetarium)</a:t>
            </a:r>
          </a:p>
          <a:p>
            <a:pPr lvl="0"/>
            <a:r>
              <a:rPr lang="en-GB" sz="800" b="1" dirty="0" smtClean="0"/>
              <a:t>Angry and frustrated with his parents</a:t>
            </a:r>
            <a:r>
              <a:rPr lang="en-GB" sz="800" dirty="0" smtClean="0"/>
              <a:t>’ relationship and their treatment of him</a:t>
            </a:r>
          </a:p>
          <a:p>
            <a:pPr lvl="0"/>
            <a:r>
              <a:rPr lang="en-GB" sz="800" dirty="0" smtClean="0"/>
              <a:t>‘He called me a dirty tramp! My own father! Maybe he doesn’t mean it but he acts like he does.’  (why he got drunk)</a:t>
            </a:r>
          </a:p>
          <a:p>
            <a:pPr lvl="0"/>
            <a:r>
              <a:rPr lang="en-GB" sz="800" dirty="0" smtClean="0"/>
              <a:t>You’re tearing me apart  and argument with them on stairs ‘Don’t I buy you everything you want?’ (Jim’s dad to him)</a:t>
            </a:r>
          </a:p>
          <a:p>
            <a:pPr lvl="0"/>
            <a:r>
              <a:rPr lang="en-GB" sz="800" dirty="0" smtClean="0"/>
              <a:t>‘Can I talk to you guys? I </a:t>
            </a:r>
            <a:r>
              <a:rPr lang="en-GB" sz="800" dirty="0" err="1" smtClean="0"/>
              <a:t>gotta</a:t>
            </a:r>
            <a:r>
              <a:rPr lang="en-GB" sz="800" dirty="0" smtClean="0"/>
              <a:t> talk to someone.’  (Begs dad for advice on Chicken Run).</a:t>
            </a:r>
          </a:p>
          <a:p>
            <a:pPr lvl="0"/>
            <a:r>
              <a:rPr lang="en-GB" sz="800" b="1" dirty="0" smtClean="0"/>
              <a:t>Desperate</a:t>
            </a:r>
            <a:r>
              <a:rPr lang="en-GB" sz="800" dirty="0" smtClean="0"/>
              <a:t> – I don’t know what to do anymore except maybe die</a:t>
            </a:r>
          </a:p>
          <a:p>
            <a:pPr lvl="0"/>
            <a:r>
              <a:rPr lang="en-GB" sz="800" b="1" dirty="0" smtClean="0"/>
              <a:t>Brave and proud </a:t>
            </a:r>
            <a:r>
              <a:rPr lang="en-GB" sz="800" dirty="0" smtClean="0"/>
              <a:t>– chicken race</a:t>
            </a:r>
          </a:p>
          <a:p>
            <a:pPr lvl="0"/>
            <a:r>
              <a:rPr lang="en-GB" sz="800" b="1" dirty="0" smtClean="0"/>
              <a:t>Kind and loyal</a:t>
            </a:r>
            <a:r>
              <a:rPr lang="en-GB" sz="800" dirty="0" smtClean="0"/>
              <a:t>– helps Plato throughout, offers him jacket, friendship, </a:t>
            </a:r>
            <a:r>
              <a:rPr lang="en-GB" sz="800" dirty="0" err="1" smtClean="0"/>
              <a:t>esp</a:t>
            </a:r>
            <a:r>
              <a:rPr lang="en-GB" sz="800" dirty="0" smtClean="0"/>
              <a:t> in the end ‘I’ve got the bullets’</a:t>
            </a:r>
          </a:p>
          <a:p>
            <a:pPr lvl="0"/>
            <a:r>
              <a:rPr lang="en-GB" sz="800" b="1" dirty="0" smtClean="0"/>
              <a:t>Loving</a:t>
            </a:r>
            <a:r>
              <a:rPr lang="en-GB" sz="800" dirty="0" smtClean="0"/>
              <a:t> - towards Judy, wants to help his dad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2594"/>
          </a:xfrm>
        </p:spPr>
        <p:txBody>
          <a:bodyPr>
            <a:normAutofit/>
          </a:bodyPr>
          <a:lstStyle/>
          <a:p>
            <a:r>
              <a:rPr lang="en-GB" sz="2400" dirty="0" smtClean="0"/>
              <a:t>Breakfast club scenes and quotes</a:t>
            </a:r>
            <a:endParaRPr lang="en-GB" sz="2400" dirty="0"/>
          </a:p>
        </p:txBody>
      </p:sp>
      <p:sp>
        <p:nvSpPr>
          <p:cNvPr id="3" name="Content Placeholder 2"/>
          <p:cNvSpPr>
            <a:spLocks noGrp="1"/>
          </p:cNvSpPr>
          <p:nvPr>
            <p:ph idx="1"/>
          </p:nvPr>
        </p:nvSpPr>
        <p:spPr>
          <a:xfrm>
            <a:off x="457200" y="857232"/>
            <a:ext cx="8229600" cy="6286544"/>
          </a:xfrm>
        </p:spPr>
        <p:txBody>
          <a:bodyPr>
            <a:normAutofit fontScale="25000" lnSpcReduction="20000"/>
          </a:bodyPr>
          <a:lstStyle/>
          <a:p>
            <a:r>
              <a:rPr lang="en-GB" b="1" u="sng" dirty="0" smtClean="0"/>
              <a:t>Scenes in ‘Breakfast Club’ 1985 – John Hughes</a:t>
            </a:r>
            <a:endParaRPr lang="en-GB" dirty="0" smtClean="0"/>
          </a:p>
          <a:p>
            <a:r>
              <a:rPr lang="en-GB" b="1" dirty="0" smtClean="0"/>
              <a:t>Scene 1 – David Bowie quote/narration – </a:t>
            </a:r>
            <a:r>
              <a:rPr lang="en-GB" b="1" dirty="0" err="1" smtClean="0"/>
              <a:t>Shermer</a:t>
            </a:r>
            <a:r>
              <a:rPr lang="en-GB" b="1" dirty="0" smtClean="0"/>
              <a:t> High School March 24</a:t>
            </a:r>
            <a:r>
              <a:rPr lang="en-GB" b="1" baseline="30000" dirty="0" smtClean="0"/>
              <a:t>th</a:t>
            </a:r>
            <a:r>
              <a:rPr lang="en-GB" b="1" dirty="0" smtClean="0"/>
              <a:t> 1984</a:t>
            </a:r>
            <a:endParaRPr lang="en-GB" dirty="0" smtClean="0"/>
          </a:p>
          <a:p>
            <a:r>
              <a:rPr lang="en-GB" dirty="0" smtClean="0"/>
              <a:t>‘and these children that you spit on as they try and change their worlds are immune to your consultations. They’re quite aware of what they’re going through…’ David Bowie</a:t>
            </a:r>
          </a:p>
          <a:p>
            <a:r>
              <a:rPr lang="en-GB" dirty="0" smtClean="0"/>
              <a:t>Scene 2 – exterior kids being dropped off, interaction with their parents</a:t>
            </a:r>
          </a:p>
          <a:p>
            <a:r>
              <a:rPr lang="en-GB" dirty="0" smtClean="0"/>
              <a:t>Scene 3 – All arrive at Saturday detention 7am </a:t>
            </a:r>
          </a:p>
          <a:p>
            <a:r>
              <a:rPr lang="en-GB" dirty="0" smtClean="0"/>
              <a:t>Scene 4 –Vernon and Bender all bond against Vernon</a:t>
            </a:r>
          </a:p>
          <a:p>
            <a:r>
              <a:rPr lang="en-GB" dirty="0" smtClean="0"/>
              <a:t>Scene 5 – Bender undoes door screw, Claire thinks he’s funny</a:t>
            </a:r>
          </a:p>
          <a:p>
            <a:r>
              <a:rPr lang="en-GB" b="1" dirty="0" smtClean="0"/>
              <a:t>Scene 6</a:t>
            </a:r>
            <a:r>
              <a:rPr lang="en-GB" dirty="0" smtClean="0"/>
              <a:t> – Vernon and Bender head to head</a:t>
            </a:r>
          </a:p>
          <a:p>
            <a:r>
              <a:rPr lang="en-GB" dirty="0" smtClean="0"/>
              <a:t>Scene 7 – montage each do different things character analysis</a:t>
            </a:r>
          </a:p>
          <a:p>
            <a:r>
              <a:rPr lang="en-GB" b="1" dirty="0" smtClean="0"/>
              <a:t>Scene 8 </a:t>
            </a:r>
            <a:r>
              <a:rPr lang="en-GB" dirty="0" smtClean="0"/>
              <a:t>– 10.20 Claire talks about her parents starts off conversation about parents</a:t>
            </a:r>
          </a:p>
          <a:p>
            <a:r>
              <a:rPr lang="en-GB" dirty="0" smtClean="0"/>
              <a:t>Scene 9 – Carl the janitor and their treatment of him</a:t>
            </a:r>
          </a:p>
          <a:p>
            <a:r>
              <a:rPr lang="en-GB" dirty="0" smtClean="0"/>
              <a:t>Scene 10 – Whistling bond – Alison speaks</a:t>
            </a:r>
          </a:p>
          <a:p>
            <a:r>
              <a:rPr lang="en-GB" b="1" dirty="0" smtClean="0"/>
              <a:t>Scene 11 – Lunch analyse what they eat, Bender rep of Brian’s family, rep of Bender’s dad</a:t>
            </a:r>
            <a:endParaRPr lang="en-GB" dirty="0" smtClean="0"/>
          </a:p>
          <a:p>
            <a:r>
              <a:rPr lang="en-GB" dirty="0" smtClean="0"/>
              <a:t>Scene 12 – The Escape ‘being bad feels pretty good’ all bond in escape against Vernon, confrontation and bullying</a:t>
            </a:r>
          </a:p>
          <a:p>
            <a:r>
              <a:rPr lang="en-GB" b="1" dirty="0" smtClean="0"/>
              <a:t>Scene 13 – dope scene</a:t>
            </a:r>
            <a:endParaRPr lang="en-GB" dirty="0" smtClean="0"/>
          </a:p>
          <a:p>
            <a:r>
              <a:rPr lang="en-GB" dirty="0" smtClean="0"/>
              <a:t>Scene 14 – Carl and Vernon talk about kids being the future</a:t>
            </a:r>
          </a:p>
          <a:p>
            <a:r>
              <a:rPr lang="en-GB" b="1" dirty="0" smtClean="0"/>
              <a:t>Scene 15 – crucial soul bearing</a:t>
            </a:r>
            <a:endParaRPr lang="en-GB" dirty="0" smtClean="0"/>
          </a:p>
          <a:p>
            <a:r>
              <a:rPr lang="en-GB" dirty="0" smtClean="0"/>
              <a:t>Scene 16 – makeover, writing, pairing up, end of detention</a:t>
            </a:r>
          </a:p>
          <a:p>
            <a:endParaRPr lang="en-GB" b="1" dirty="0" smtClean="0"/>
          </a:p>
          <a:p>
            <a:r>
              <a:rPr lang="en-GB" b="1" dirty="0" smtClean="0"/>
              <a:t>Quotes</a:t>
            </a:r>
            <a:endParaRPr lang="en-GB" dirty="0" smtClean="0"/>
          </a:p>
          <a:p>
            <a:r>
              <a:rPr lang="en-GB" dirty="0" smtClean="0"/>
              <a:t>v/o narration – ‘you see as, as you want to see us that’s the way we saw each other at 7 o’clock this morning, we were brainwashed.’</a:t>
            </a:r>
          </a:p>
          <a:p>
            <a:r>
              <a:rPr lang="en-GB" dirty="0" smtClean="0"/>
              <a:t> </a:t>
            </a:r>
          </a:p>
          <a:p>
            <a:r>
              <a:rPr lang="en-GB" dirty="0" smtClean="0"/>
              <a:t>‘you don’t even count’ Andrew to Bender</a:t>
            </a:r>
          </a:p>
          <a:p>
            <a:r>
              <a:rPr lang="en-GB" dirty="0" smtClean="0"/>
              <a:t>‘the next screw that falls out is going to be you’ Vernon to Bender</a:t>
            </a:r>
          </a:p>
          <a:p>
            <a:r>
              <a:rPr lang="en-GB" dirty="0" smtClean="0"/>
              <a:t>‘If you spent a little less time trying to impress people’ Vernon to Bender</a:t>
            </a:r>
          </a:p>
          <a:p>
            <a:r>
              <a:rPr lang="en-GB" dirty="0" smtClean="0"/>
              <a:t> </a:t>
            </a:r>
          </a:p>
          <a:p>
            <a:r>
              <a:rPr lang="en-GB" dirty="0" smtClean="0"/>
              <a:t>Bender: you’re a parent’s wet dream</a:t>
            </a:r>
          </a:p>
          <a:p>
            <a:r>
              <a:rPr lang="en-GB" dirty="0" smtClean="0"/>
              <a:t>Bryan: that’s the problem</a:t>
            </a:r>
          </a:p>
          <a:p>
            <a:r>
              <a:rPr lang="en-GB" dirty="0" smtClean="0"/>
              <a:t>Claire: I’m not that pristine</a:t>
            </a:r>
          </a:p>
          <a:p>
            <a:r>
              <a:rPr lang="en-GB" dirty="0" smtClean="0"/>
              <a:t>Carl: following a broom around after shitheads like you I’ve learnt a couple of things. I am the eyes and ears of this institution.</a:t>
            </a:r>
          </a:p>
          <a:p>
            <a:r>
              <a:rPr lang="en-GB" dirty="0" smtClean="0"/>
              <a:t> </a:t>
            </a:r>
          </a:p>
          <a:p>
            <a:r>
              <a:rPr lang="en-GB" dirty="0" smtClean="0"/>
              <a:t>Bryan: I’ve been laid lots of times (to Bender)</a:t>
            </a:r>
          </a:p>
          <a:p>
            <a:r>
              <a:rPr lang="en-GB" dirty="0" smtClean="0"/>
              <a:t>It’s only because I didn’t want her to hear I was a virgin’ (to Bender about Claire)</a:t>
            </a:r>
          </a:p>
          <a:p>
            <a:r>
              <a:rPr lang="en-GB" dirty="0" smtClean="0"/>
              <a:t>Bender: being bad feels pretty good (to Claire)</a:t>
            </a:r>
          </a:p>
          <a:p>
            <a:r>
              <a:rPr lang="en-GB" dirty="0" smtClean="0"/>
              <a:t>Andrew: What do you need an id for? </a:t>
            </a:r>
          </a:p>
          <a:p>
            <a:r>
              <a:rPr lang="en-GB" dirty="0" smtClean="0"/>
              <a:t>Bryan: so I can vote</a:t>
            </a:r>
          </a:p>
          <a:p>
            <a:r>
              <a:rPr lang="en-GB" dirty="0" smtClean="0"/>
              <a:t>Alison: my life is unsatisfying</a:t>
            </a:r>
          </a:p>
          <a:p>
            <a:r>
              <a:rPr lang="en-GB" dirty="0" smtClean="0"/>
              <a:t>Bryan to Andrew: guys like you and me</a:t>
            </a:r>
          </a:p>
          <a:p>
            <a:r>
              <a:rPr lang="en-GB" dirty="0" smtClean="0"/>
              <a:t>Alison to Andrew: you do everything everyone tells you to do</a:t>
            </a:r>
          </a:p>
          <a:p>
            <a:r>
              <a:rPr lang="en-GB" dirty="0" smtClean="0"/>
              <a:t>Andrew to Alison: ok but I didn’t dump my stuff all over the couch and invite myself</a:t>
            </a:r>
          </a:p>
          <a:p>
            <a:r>
              <a:rPr lang="en-GB" dirty="0" smtClean="0"/>
              <a:t>‘they ignore me’</a:t>
            </a:r>
          </a:p>
          <a:p>
            <a:r>
              <a:rPr lang="en-GB" dirty="0" smtClean="0"/>
              <a:t>Carl and Vernon ‘ these kids get more and more arrogant’</a:t>
            </a:r>
          </a:p>
          <a:p>
            <a:r>
              <a:rPr lang="en-GB" dirty="0" smtClean="0"/>
              <a:t>Alison:  I’m a nymphomaniac</a:t>
            </a:r>
          </a:p>
          <a:p>
            <a:r>
              <a:rPr lang="en-GB" dirty="0" smtClean="0"/>
              <a:t>‘We’re all pretty bizarre, some of us are just better at hiding it’</a:t>
            </a:r>
          </a:p>
          <a:p>
            <a:r>
              <a:rPr lang="en-GB" dirty="0" smtClean="0"/>
              <a:t>Alison about Andrew: he can’t think for himself</a:t>
            </a:r>
          </a:p>
          <a:p>
            <a:r>
              <a:rPr lang="en-GB" dirty="0" smtClean="0"/>
              <a:t>Andrew imitating his father: ‘you’ve got to be number one – I won’t tolerate any losers in this family’</a:t>
            </a:r>
          </a:p>
          <a:p>
            <a:r>
              <a:rPr lang="en-GB" dirty="0" smtClean="0"/>
              <a:t>Alison lightens soul searching tone by showing what she can do with her feet.</a:t>
            </a:r>
          </a:p>
          <a:p>
            <a:r>
              <a:rPr lang="en-GB" dirty="0" smtClean="0"/>
              <a:t>Andrew: My God are we going to be like our parents?</a:t>
            </a:r>
          </a:p>
          <a:p>
            <a:r>
              <a:rPr lang="en-GB" dirty="0" smtClean="0"/>
              <a:t>Bryan: I guess Alison and I are better than you guys huh? Us </a:t>
            </a:r>
            <a:r>
              <a:rPr lang="en-GB" dirty="0" err="1" smtClean="0"/>
              <a:t>weirdos</a:t>
            </a:r>
            <a:r>
              <a:rPr lang="en-GB" dirty="0" smtClean="0"/>
              <a:t>?</a:t>
            </a:r>
          </a:p>
          <a:p>
            <a:r>
              <a:rPr lang="en-GB" dirty="0" smtClean="0"/>
              <a:t> </a:t>
            </a:r>
          </a:p>
          <a:p>
            <a:r>
              <a:rPr lang="en-GB" dirty="0" smtClean="0"/>
              <a:t>More quotes - </a:t>
            </a:r>
            <a:r>
              <a:rPr lang="en-GB" u="sng" dirty="0" smtClean="0">
                <a:hlinkClick r:id="rId2"/>
              </a:rPr>
              <a:t>http://www.imdb.com/title/tt0088847/quotes</a:t>
            </a:r>
            <a:endParaRPr lang="en-GB"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563</TotalTime>
  <Words>1527</Words>
  <Application>Microsoft Office PowerPoint</Application>
  <PresentationFormat>On-screen Show (4:3)</PresentationFormat>
  <Paragraphs>170</Paragraphs>
  <Slides>9</Slides>
  <Notes>2</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Your character analysis – what to do </vt:lpstr>
      <vt:lpstr>Allison  character analysis</vt:lpstr>
      <vt:lpstr>What the film says about him, what you think of him</vt:lpstr>
      <vt:lpstr>What Jim says and thinks – important scenes</vt:lpstr>
      <vt:lpstr>Slide 5</vt:lpstr>
      <vt:lpstr>What Allison does – this goes over previous description but focuses on the action</vt:lpstr>
      <vt:lpstr>What others characters say about her (how do the other characters react to her, how do they see her)</vt:lpstr>
      <vt:lpstr>Summary of Jim’s character analysis</vt:lpstr>
      <vt:lpstr>Breakfast club scenes and quotes</vt:lpstr>
    </vt:vector>
  </TitlesOfParts>
  <Company>RM plc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Jim Stark character analysis</dc:title>
  <dc:creator>kbrookes</dc:creator>
  <cp:lastModifiedBy>claudia burks</cp:lastModifiedBy>
  <cp:revision>62</cp:revision>
  <dcterms:created xsi:type="dcterms:W3CDTF">2009-10-19T11:16:30Z</dcterms:created>
  <dcterms:modified xsi:type="dcterms:W3CDTF">2010-10-06T08:46:37Z</dcterms:modified>
</cp:coreProperties>
</file>